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4"/>
  </p:notesMasterIdLst>
  <p:handoutMasterIdLst>
    <p:handoutMasterId r:id="rId15"/>
  </p:handoutMasterIdLst>
  <p:sldIdLst>
    <p:sldId id="273" r:id="rId5"/>
    <p:sldId id="274" r:id="rId6"/>
    <p:sldId id="289" r:id="rId7"/>
    <p:sldId id="277" r:id="rId8"/>
    <p:sldId id="278" r:id="rId9"/>
    <p:sldId id="285" r:id="rId10"/>
    <p:sldId id="286" r:id="rId11"/>
    <p:sldId id="287" r:id="rId12"/>
    <p:sldId id="28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597"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B9B9"/>
    <a:srgbClr val="A5B8C7"/>
    <a:srgbClr val="014067"/>
    <a:srgbClr val="FFEEB7"/>
    <a:srgbClr val="EAB200"/>
    <a:srgbClr val="F2F2F2"/>
    <a:srgbClr val="00194C"/>
    <a:srgbClr val="484C5C"/>
    <a:srgbClr val="3F3F3F"/>
    <a:srgbClr val="014E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14" autoAdjust="0"/>
    <p:restoredTop sz="94674" autoAdjust="0"/>
  </p:normalViewPr>
  <p:slideViewPr>
    <p:cSldViewPr snapToGrid="0" showGuides="1">
      <p:cViewPr varScale="1">
        <p:scale>
          <a:sx n="111" d="100"/>
          <a:sy n="111" d="100"/>
        </p:scale>
        <p:origin x="498" y="96"/>
      </p:cViewPr>
      <p:guideLst>
        <p:guide pos="3840"/>
        <p:guide pos="597"/>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BEDA40-91A9-49DC-B402-0EBE674AAE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8CBB508-5589-42E7-A433-D119AC0FFB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2BFC85-49E4-447A-A7E3-16153CB2FE2A}" type="datetimeFigureOut">
              <a:rPr lang="en-US" smtClean="0"/>
              <a:t>6/19/2024</a:t>
            </a:fld>
            <a:endParaRPr lang="en-US" dirty="0"/>
          </a:p>
        </p:txBody>
      </p:sp>
      <p:sp>
        <p:nvSpPr>
          <p:cNvPr id="4" name="Footer Placeholder 3">
            <a:extLst>
              <a:ext uri="{FF2B5EF4-FFF2-40B4-BE49-F238E27FC236}">
                <a16:creationId xmlns:a16="http://schemas.microsoft.com/office/drawing/2014/main" id="{E9232ABA-B33A-4B3B-8412-C1773FBF3D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AB1832E-3B48-42CB-80A7-CD8E48D52D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1072A3-100F-40A9-915F-8D2D9E6962D8}" type="slidenum">
              <a:rPr lang="en-US" smtClean="0"/>
              <a:t>‹#›</a:t>
            </a:fld>
            <a:endParaRPr lang="en-US" dirty="0"/>
          </a:p>
        </p:txBody>
      </p:sp>
    </p:spTree>
    <p:extLst>
      <p:ext uri="{BB962C8B-B14F-4D97-AF65-F5344CB8AC3E}">
        <p14:creationId xmlns:p14="http://schemas.microsoft.com/office/powerpoint/2010/main" val="513537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1B50E-4C60-4F9E-B773-52059170945B}" type="datetimeFigureOut">
              <a:rPr lang="en-US" noProof="0" smtClean="0"/>
              <a:t>6/19/2024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230CFA-805A-4FD3-B3A0-DAAA5993DA17}" type="slidenum">
              <a:rPr lang="en-US" noProof="0" smtClean="0"/>
              <a:t>‹#›</a:t>
            </a:fld>
            <a:endParaRPr lang="en-US" noProof="0" dirty="0"/>
          </a:p>
        </p:txBody>
      </p:sp>
    </p:spTree>
    <p:extLst>
      <p:ext uri="{BB962C8B-B14F-4D97-AF65-F5344CB8AC3E}">
        <p14:creationId xmlns:p14="http://schemas.microsoft.com/office/powerpoint/2010/main" val="798927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a:t>Click icon to add picture</a:t>
            </a:r>
            <a:endParaRPr lang="en-US" noProof="0" dirty="0"/>
          </a:p>
        </p:txBody>
      </p: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accent6"/>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SUBTITLE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0450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537" userDrawn="1">
          <p15:clr>
            <a:srgbClr val="FBAE40"/>
          </p15:clr>
        </p15:guide>
        <p15:guide id="3" pos="138" userDrawn="1">
          <p15:clr>
            <a:srgbClr val="FBAE40"/>
          </p15:clr>
        </p15:guide>
        <p15:guide id="4" orient="horz" pos="4178" userDrawn="1">
          <p15:clr>
            <a:srgbClr val="FBAE40"/>
          </p15:clr>
        </p15:guide>
        <p15:guide id="5" orient="horz" pos="142" userDrawn="1">
          <p15:clr>
            <a:srgbClr val="FBAE40"/>
          </p15:clr>
        </p15:guide>
        <p15:guide id="6" pos="2457" userDrawn="1">
          <p15:clr>
            <a:srgbClr val="FBAE40"/>
          </p15:clr>
        </p15:guide>
        <p15:guide id="7"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accent6"/>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4561729"/>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accent6"/>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00786568"/>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6"/>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
        <p:nvSpPr>
          <p:cNvPr id="29" name="Content Placeholder 2">
            <a:extLst>
              <a:ext uri="{FF2B5EF4-FFF2-40B4-BE49-F238E27FC236}">
                <a16:creationId xmlns:a16="http://schemas.microsoft.com/office/drawing/2014/main" id="{1FAE0C34-9220-45F0-9FC2-9FE7C994E7BD}"/>
              </a:ext>
            </a:extLst>
          </p:cNvPr>
          <p:cNvSpPr>
            <a:spLocks noGrp="1"/>
          </p:cNvSpPr>
          <p:nvPr>
            <p:ph idx="1"/>
          </p:nvPr>
        </p:nvSpPr>
        <p:spPr>
          <a:xfrm>
            <a:off x="518678" y="1671924"/>
            <a:ext cx="10835122" cy="450503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5434304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6"/>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
        <p:nvSpPr>
          <p:cNvPr id="14" name="Content Placeholder 2">
            <a:extLst>
              <a:ext uri="{FF2B5EF4-FFF2-40B4-BE49-F238E27FC236}">
                <a16:creationId xmlns:a16="http://schemas.microsoft.com/office/drawing/2014/main" id="{217F9213-0142-420B-A84D-C5627A0C81E4}"/>
              </a:ext>
            </a:extLst>
          </p:cNvPr>
          <p:cNvSpPr>
            <a:spLocks noGrp="1"/>
          </p:cNvSpPr>
          <p:nvPr>
            <p:ph sz="half" idx="1"/>
          </p:nvPr>
        </p:nvSpPr>
        <p:spPr>
          <a:xfrm>
            <a:off x="529687" y="1651044"/>
            <a:ext cx="5181600"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a:extLst>
              <a:ext uri="{FF2B5EF4-FFF2-40B4-BE49-F238E27FC236}">
                <a16:creationId xmlns:a16="http://schemas.microsoft.com/office/drawing/2014/main" id="{8014328B-D576-4B5C-A4AE-CF98318929FE}"/>
              </a:ext>
            </a:extLst>
          </p:cNvPr>
          <p:cNvSpPr>
            <a:spLocks noGrp="1"/>
          </p:cNvSpPr>
          <p:nvPr>
            <p:ph sz="half" idx="2"/>
          </p:nvPr>
        </p:nvSpPr>
        <p:spPr>
          <a:xfrm>
            <a:off x="6172200" y="1651044"/>
            <a:ext cx="5181600"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848131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6"/>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
        <p:nvSpPr>
          <p:cNvPr id="18" name="Text Placeholder 2">
            <a:extLst>
              <a:ext uri="{FF2B5EF4-FFF2-40B4-BE49-F238E27FC236}">
                <a16:creationId xmlns:a16="http://schemas.microsoft.com/office/drawing/2014/main" id="{82BFF385-445D-4DBB-9773-F99669415884}"/>
              </a:ext>
            </a:extLst>
          </p:cNvPr>
          <p:cNvSpPr>
            <a:spLocks noGrp="1"/>
          </p:cNvSpPr>
          <p:nvPr>
            <p:ph type="body" idx="1"/>
          </p:nvPr>
        </p:nvSpPr>
        <p:spPr>
          <a:xfrm>
            <a:off x="518678" y="1681163"/>
            <a:ext cx="5382501" cy="823912"/>
          </a:xfrm>
          <a:prstGeom prst="rect">
            <a:avLst/>
          </a:prstGeom>
        </p:spPr>
        <p:txBody>
          <a:bodyPr anchor="b"/>
          <a:lstStyle>
            <a:lvl1pPr marL="0" indent="0">
              <a:buNone/>
              <a:defRPr lang="en-US" b="1" dirty="0">
                <a:solidFill>
                  <a:schemeClr val="accent6"/>
                </a:solidFill>
              </a:defRPr>
            </a:lvl1pPr>
          </a:lstStyle>
          <a:p>
            <a:pPr marL="228600" lvl="0" indent="-228600"/>
            <a:r>
              <a:rPr lang="en-US" noProof="0"/>
              <a:t>Edit Master text styles</a:t>
            </a:r>
          </a:p>
        </p:txBody>
      </p:sp>
      <p:sp>
        <p:nvSpPr>
          <p:cNvPr id="20" name="Text Placeholder 4">
            <a:extLst>
              <a:ext uri="{FF2B5EF4-FFF2-40B4-BE49-F238E27FC236}">
                <a16:creationId xmlns:a16="http://schemas.microsoft.com/office/drawing/2014/main" id="{311B1CFE-1B35-4B5C-B40A-DC5ADF211B5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1" name="Content Placeholder 5">
            <a:extLst>
              <a:ext uri="{FF2B5EF4-FFF2-40B4-BE49-F238E27FC236}">
                <a16:creationId xmlns:a16="http://schemas.microsoft.com/office/drawing/2014/main" id="{1CE840E8-D596-479D-AE97-E88F42DC1B13}"/>
              </a:ext>
            </a:extLst>
          </p:cNvPr>
          <p:cNvSpPr>
            <a:spLocks noGrp="1"/>
          </p:cNvSpPr>
          <p:nvPr>
            <p:ph sz="quarter" idx="4"/>
          </p:nvPr>
        </p:nvSpPr>
        <p:spPr>
          <a:xfrm>
            <a:off x="6172200" y="2505075"/>
            <a:ext cx="5183188"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Content Placeholder 3">
            <a:extLst>
              <a:ext uri="{FF2B5EF4-FFF2-40B4-BE49-F238E27FC236}">
                <a16:creationId xmlns:a16="http://schemas.microsoft.com/office/drawing/2014/main" id="{B9A68D25-B19E-4E84-B65D-596EE8382DAD}"/>
              </a:ext>
            </a:extLst>
          </p:cNvPr>
          <p:cNvSpPr>
            <a:spLocks noGrp="1"/>
          </p:cNvSpPr>
          <p:nvPr>
            <p:ph sz="half" idx="2"/>
          </p:nvPr>
        </p:nvSpPr>
        <p:spPr>
          <a:xfrm>
            <a:off x="518678" y="2505075"/>
            <a:ext cx="5391749"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4522678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4" name="Content Placeholder 2">
            <a:extLst>
              <a:ext uri="{FF2B5EF4-FFF2-40B4-BE49-F238E27FC236}">
                <a16:creationId xmlns:a16="http://schemas.microsoft.com/office/drawing/2014/main" id="{C9A1E80C-1A76-4D3E-92A1-846866867DE1}"/>
              </a:ext>
            </a:extLst>
          </p:cNvPr>
          <p:cNvSpPr>
            <a:spLocks noGrp="1"/>
          </p:cNvSpPr>
          <p:nvPr>
            <p:ph idx="1"/>
          </p:nvPr>
        </p:nvSpPr>
        <p:spPr>
          <a:xfrm>
            <a:off x="6161316" y="2290713"/>
            <a:ext cx="5803672" cy="4341862"/>
          </a:xfrm>
          <a:prstGeom prst="rect">
            <a:avLst/>
          </a:prstGeom>
        </p:spPr>
        <p:txBody>
          <a:bodyPr/>
          <a:lstStyle>
            <a:lvl1pPr>
              <a:buClr>
                <a:schemeClr val="accent2"/>
              </a:buClr>
              <a:defRPr sz="2400"/>
            </a:lvl1pPr>
            <a:lvl2pPr>
              <a:buClr>
                <a:schemeClr val="accent2"/>
              </a:buClr>
              <a:defRPr sz="2000"/>
            </a:lvl2pPr>
            <a:lvl3pPr>
              <a:buClr>
                <a:schemeClr val="accent2"/>
              </a:buClr>
              <a:defRPr sz="1800"/>
            </a:lvl3pPr>
            <a:lvl4pPr>
              <a:buClr>
                <a:schemeClr val="accent2"/>
              </a:buClr>
              <a:defRPr sz="1600"/>
            </a:lvl4pPr>
            <a:lvl5pPr>
              <a:buClr>
                <a:schemeClr val="accent2"/>
              </a:buClr>
              <a:defRPr sz="16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55265375"/>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2" name="Picture Placeholder 2">
            <a:extLst>
              <a:ext uri="{FF2B5EF4-FFF2-40B4-BE49-F238E27FC236}">
                <a16:creationId xmlns:a16="http://schemas.microsoft.com/office/drawing/2014/main" id="{22728E0A-430E-4C6A-BF56-06FA8510F29F}"/>
              </a:ext>
            </a:extLst>
          </p:cNvPr>
          <p:cNvSpPr>
            <a:spLocks noGrp="1"/>
          </p:cNvSpPr>
          <p:nvPr>
            <p:ph type="pic" idx="1"/>
          </p:nvPr>
        </p:nvSpPr>
        <p:spPr>
          <a:xfrm>
            <a:off x="6249970" y="2271860"/>
            <a:ext cx="5715017" cy="43607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2614302603"/>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C52C5C1-EC33-44C1-9D54-A1058BBF1812}"/>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grpSp>
        <p:nvGrpSpPr>
          <p:cNvPr id="26" name="Group 25">
            <a:extLst>
              <a:ext uri="{FF2B5EF4-FFF2-40B4-BE49-F238E27FC236}">
                <a16:creationId xmlns:a16="http://schemas.microsoft.com/office/drawing/2014/main" id="{8A0030CD-8C9E-4AA5-8C5D-F9B2EDB7E17A}"/>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Parallelogram 29">
            <a:extLst>
              <a:ext uri="{FF2B5EF4-FFF2-40B4-BE49-F238E27FC236}">
                <a16:creationId xmlns:a16="http://schemas.microsoft.com/office/drawing/2014/main" id="{406089BB-36DC-4E23-B215-527A8A18FCFB}"/>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578C43A6-50C6-704E-BADC-6D83BADE7316}"/>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3419906843"/>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7E8A2C98-F26E-415A-B931-1B89CA46C1CF}"/>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3" name="Title 1" title="Title ">
            <a:extLst>
              <a:ext uri="{FF2B5EF4-FFF2-40B4-BE49-F238E27FC236}">
                <a16:creationId xmlns:a16="http://schemas.microsoft.com/office/drawing/2014/main" id="{59067A2C-FE71-4381-BE51-08DAC5E4354A}"/>
              </a:ext>
            </a:extLst>
          </p:cNvPr>
          <p:cNvSpPr>
            <a:spLocks noGrp="1"/>
          </p:cNvSpPr>
          <p:nvPr>
            <p:ph type="title" hasCustomPrompt="1"/>
          </p:nvPr>
        </p:nvSpPr>
        <p:spPr>
          <a:xfrm>
            <a:off x="518678" y="209028"/>
            <a:ext cx="8333222" cy="1215566"/>
          </a:xfrm>
          <a:prstGeom prst="rect">
            <a:avLst/>
          </a:prstGeom>
        </p:spPr>
        <p:txBody>
          <a:bodyPr anchor="b">
            <a:normAutofit/>
          </a:bodyPr>
          <a:lstStyle>
            <a:lvl1pPr>
              <a:defRPr sz="4400" b="1">
                <a:solidFill>
                  <a:schemeClr val="accent1"/>
                </a:solidFill>
              </a:defRPr>
            </a:lvl1pPr>
          </a:lstStyle>
          <a:p>
            <a:r>
              <a:rPr lang="en-US" noProof="0"/>
              <a:t>Click to Edit Master Title Style </a:t>
            </a:r>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65841909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E2EB-00DF-4EBA-BF1F-D37805D45585}"/>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658918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accent6"/>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a:t>Click icon to add picture</a:t>
            </a:r>
            <a:endParaRPr lang="en-US" noProof="0" dirty="0"/>
          </a:p>
        </p:txBody>
      </p: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23998309"/>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3" pos="143" userDrawn="1">
          <p15:clr>
            <a:srgbClr val="FBAE40"/>
          </p15:clr>
        </p15:guide>
        <p15:guide id="4" orient="horz" pos="4170" userDrawn="1">
          <p15:clr>
            <a:srgbClr val="FBAE40"/>
          </p15:clr>
        </p15:guide>
        <p15:guide id="5" pos="7537" userDrawn="1">
          <p15:clr>
            <a:srgbClr val="FBAE40"/>
          </p15:clr>
        </p15:guide>
        <p15:guide id="6" orient="horz" pos="1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96915"/>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Right Triangle 23">
            <a:extLst>
              <a:ext uri="{FF2B5EF4-FFF2-40B4-BE49-F238E27FC236}">
                <a16:creationId xmlns:a16="http://schemas.microsoft.com/office/drawing/2014/main" id="{BD6ACE60-499D-41AB-89C4-D537D7C3D22A}"/>
              </a:ext>
            </a:extLst>
          </p:cNvPr>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6375400" y="5047077"/>
            <a:ext cx="1524574" cy="1803400"/>
          </a:xfrm>
          <a:prstGeom prst="line">
            <a:avLst/>
          </a:prstGeom>
          <a:ln>
            <a:solidFill>
              <a:srgbClr val="EAB200"/>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563477"/>
            <a:ext cx="7342631"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531378" y="1308484"/>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tx1"/>
                </a:solidFill>
              </a:defRPr>
            </a:lvl1pPr>
          </a:lstStyle>
          <a:p>
            <a:r>
              <a:rPr lang="en-US" noProof="0"/>
              <a:t>Click icon to add picture</a:t>
            </a:r>
            <a:endParaRPr lang="en-US" noProof="0" dirty="0"/>
          </a:p>
        </p:txBody>
      </p:sp>
      <p:sp>
        <p:nvSpPr>
          <p:cNvPr id="4" name="Footer Placeholder 3">
            <a:extLst>
              <a:ext uri="{FF2B5EF4-FFF2-40B4-BE49-F238E27FC236}">
                <a16:creationId xmlns:a16="http://schemas.microsoft.com/office/drawing/2014/main" id="{5ADB14A5-A767-774C-85B8-68EF914689F6}"/>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3442230584"/>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365760" anchor="ctr">
            <a:noAutofit/>
          </a:bodyPr>
          <a:lstStyle>
            <a:lvl1pPr marL="0" indent="0" algn="r">
              <a:buNone/>
              <a:defRPr>
                <a:solidFill>
                  <a:schemeClr val="tx1"/>
                </a:solidFill>
              </a:defRPr>
            </a:lvl1pPr>
          </a:lstStyle>
          <a:p>
            <a:r>
              <a:rPr lang="en-US" noProof="0"/>
              <a:t>Click icon to add picture</a:t>
            </a:r>
            <a:endParaRPr lang="en-US" noProof="0" dirty="0"/>
          </a:p>
        </p:txBody>
      </p:sp>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96915"/>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563477"/>
            <a:ext cx="7342621"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17" name="TextBox 16">
            <a:extLst>
              <a:ext uri="{FF2B5EF4-FFF2-40B4-BE49-F238E27FC236}">
                <a16:creationId xmlns:a16="http://schemas.microsoft.com/office/drawing/2014/main" id="{3EB154C1-CE47-4220-9832-4FD0868A64A8}"/>
              </a:ext>
            </a:extLst>
          </p:cNvPr>
          <p:cNvSpPr txBox="1"/>
          <p:nvPr userDrawn="1"/>
        </p:nvSpPr>
        <p:spPr>
          <a:xfrm>
            <a:off x="11073384" y="237744"/>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sp>
        <p:nvSpPr>
          <p:cNvPr id="19" name="Title 1" title="Title ">
            <a:extLst>
              <a:ext uri="{FF2B5EF4-FFF2-40B4-BE49-F238E27FC236}">
                <a16:creationId xmlns:a16="http://schemas.microsoft.com/office/drawing/2014/main" id="{2DB9D671-9FC8-4306-96B7-D9D585694B83}"/>
              </a:ext>
            </a:extLst>
          </p:cNvPr>
          <p:cNvSpPr>
            <a:spLocks noGrp="1"/>
          </p:cNvSpPr>
          <p:nvPr>
            <p:ph type="title" hasCustomPrompt="1"/>
          </p:nvPr>
        </p:nvSpPr>
        <p:spPr>
          <a:xfrm>
            <a:off x="531378" y="1308484"/>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2" name="Footer Placeholder 1">
            <a:extLst>
              <a:ext uri="{FF2B5EF4-FFF2-40B4-BE49-F238E27FC236}">
                <a16:creationId xmlns:a16="http://schemas.microsoft.com/office/drawing/2014/main" id="{6E55A0B9-F639-8643-9C4D-B93B8EE21A79}"/>
              </a:ext>
            </a:extLst>
          </p:cNvPr>
          <p:cNvSpPr>
            <a:spLocks noGrp="1"/>
          </p:cNvSpPr>
          <p:nvPr>
            <p:ph type="ftr" sz="quarter" idx="15"/>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4283110927"/>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7" name="Text Placeholder 2">
            <a:extLst>
              <a:ext uri="{FF2B5EF4-FFF2-40B4-BE49-F238E27FC236}">
                <a16:creationId xmlns:a16="http://schemas.microsoft.com/office/drawing/2014/main" id="{B2E19FBD-2379-4B3B-910D-F51E007CB63F}"/>
              </a:ext>
            </a:extLst>
          </p:cNvPr>
          <p:cNvSpPr>
            <a:spLocks noGrp="1"/>
          </p:cNvSpPr>
          <p:nvPr userDrawn="1">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Content Placeholder 3" title="Bullet Points">
            <a:extLst>
              <a:ext uri="{FF2B5EF4-FFF2-40B4-BE49-F238E27FC236}">
                <a16:creationId xmlns:a16="http://schemas.microsoft.com/office/drawing/2014/main" id="{8715E757-6584-4841-8154-C92E70E0CD6B}"/>
              </a:ext>
            </a:extLst>
          </p:cNvPr>
          <p:cNvSpPr>
            <a:spLocks noGrp="1"/>
          </p:cNvSpPr>
          <p:nvPr userDrawn="1">
            <p:ph sz="half" idx="13"/>
          </p:nvPr>
        </p:nvSpPr>
        <p:spPr>
          <a:xfrm>
            <a:off x="520698" y="2886076"/>
            <a:ext cx="5475290"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noProof="0"/>
              <a:t>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19" name="Text Placeholder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5" title="Bullet Points">
            <a:extLst>
              <a:ext uri="{FF2B5EF4-FFF2-40B4-BE49-F238E27FC236}">
                <a16:creationId xmlns:a16="http://schemas.microsoft.com/office/drawing/2014/main" id="{D957FBD7-2C3C-4DD1-954F-DF1E007BE590}"/>
              </a:ext>
            </a:extLst>
          </p:cNvPr>
          <p:cNvSpPr>
            <a:spLocks noGrp="1"/>
          </p:cNvSpPr>
          <p:nvPr userDrawn="1">
            <p:ph sz="quarter" idx="15"/>
          </p:nvPr>
        </p:nvSpPr>
        <p:spPr>
          <a:xfrm>
            <a:off x="6186713" y="2886076"/>
            <a:ext cx="5475600"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noProof="0"/>
              <a:t>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24" name="Text Placeholder 4" title="Subtitle">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Tree>
    <p:extLst>
      <p:ext uri="{BB962C8B-B14F-4D97-AF65-F5344CB8AC3E}">
        <p14:creationId xmlns:p14="http://schemas.microsoft.com/office/powerpoint/2010/main" val="32565402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4F49194-9068-41AA-B460-962319BF96A4}"/>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grpSp>
        <p:nvGrpSpPr>
          <p:cNvPr id="28" name="Group 27">
            <a:extLst>
              <a:ext uri="{FF2B5EF4-FFF2-40B4-BE49-F238E27FC236}">
                <a16:creationId xmlns:a16="http://schemas.microsoft.com/office/drawing/2014/main" id="{5806E656-313A-47B1-B381-D004200F7A01}"/>
              </a:ext>
            </a:extLst>
          </p:cNvPr>
          <p:cNvGrpSpPr/>
          <p:nvPr userDrawn="1"/>
        </p:nvGrpSpPr>
        <p:grpSpPr>
          <a:xfrm flipH="1">
            <a:off x="7561328" y="0"/>
            <a:ext cx="4831840" cy="3541007"/>
            <a:chOff x="-192127" y="-2"/>
            <a:chExt cx="4831840" cy="3367272"/>
          </a:xfrm>
        </p:grpSpPr>
        <p:sp>
          <p:nvSpPr>
            <p:cNvPr id="29" name="Diagonal Stripe 28">
              <a:extLst>
                <a:ext uri="{FF2B5EF4-FFF2-40B4-BE49-F238E27FC236}">
                  <a16:creationId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30" name="Straight Connector 29">
              <a:extLst>
                <a:ext uri="{FF2B5EF4-FFF2-40B4-BE49-F238E27FC236}">
                  <a16:creationId xmlns:a16="http://schemas.microsoft.com/office/drawing/2014/main"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3" name="Parallelogram 32">
            <a:extLst>
              <a:ext uri="{FF2B5EF4-FFF2-40B4-BE49-F238E27FC236}">
                <a16:creationId xmlns:a16="http://schemas.microsoft.com/office/drawing/2014/main" id="{F088C182-BF10-45B2-B159-7702E00D31D4}"/>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4" name="Text Placeholder 4" title="Subtitle">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D6990C03-1647-2044-B335-6F5F19E4E5FC}"/>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BDEC780E-6412-1344-A62E-6B84E9CCB678}"/>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531814" y="2005762"/>
            <a:ext cx="5225764" cy="4083888"/>
          </a:xfrm>
          <a:prstGeom prst="rect">
            <a:avLst/>
          </a:prstGeom>
        </p:spPr>
        <p:txBody>
          <a:bodyPr/>
          <a:lstStyle>
            <a:lvl1pPr marL="0" indent="0">
              <a:buNone/>
              <a:defRPr sz="2400">
                <a:solidFill>
                  <a:schemeClr val="tx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noProof="0"/>
              <a:t>Text here</a:t>
            </a:r>
          </a:p>
        </p:txBody>
      </p:sp>
      <p:sp>
        <p:nvSpPr>
          <p:cNvPr id="20" name="Chart Placeholder 2" title="Chart">
            <a:extLst>
              <a:ext uri="{FF2B5EF4-FFF2-40B4-BE49-F238E27FC236}">
                <a16:creationId xmlns:a16="http://schemas.microsoft.com/office/drawing/2014/main"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a:t>Click icon to add chart</a:t>
            </a:r>
            <a:endParaRPr lang="en-US" noProof="0" dirty="0"/>
          </a:p>
        </p:txBody>
      </p:sp>
    </p:spTree>
    <p:extLst>
      <p:ext uri="{BB962C8B-B14F-4D97-AF65-F5344CB8AC3E}">
        <p14:creationId xmlns:p14="http://schemas.microsoft.com/office/powerpoint/2010/main" val="220047707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5" name="Table Placeholder 11" title="Table">
            <a:extLst>
              <a:ext uri="{FF2B5EF4-FFF2-40B4-BE49-F238E27FC236}">
                <a16:creationId xmlns:a16="http://schemas.microsoft.com/office/drawing/2014/main"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a:t>Click icon to add table</a:t>
            </a:r>
            <a:endParaRPr lang="en-US" noProof="0" dirty="0"/>
          </a:p>
        </p:txBody>
      </p:sp>
      <p:sp>
        <p:nvSpPr>
          <p:cNvPr id="16" name="TextBox 15">
            <a:extLst>
              <a:ext uri="{FF2B5EF4-FFF2-40B4-BE49-F238E27FC236}">
                <a16:creationId xmlns:a16="http://schemas.microsoft.com/office/drawing/2014/main" id="{B84020D1-D35E-497E-97F1-84A6EA9D048E}"/>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grpSp>
        <p:nvGrpSpPr>
          <p:cNvPr id="26" name="Group 25">
            <a:extLst>
              <a:ext uri="{FF2B5EF4-FFF2-40B4-BE49-F238E27FC236}">
                <a16:creationId xmlns:a16="http://schemas.microsoft.com/office/drawing/2014/main" id="{36C8A74F-FDDF-48E8-AC2B-A5BD59D7D6A3}"/>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a16="http://schemas.microsoft.com/office/drawing/2014/main" id="{8006416B-866C-47E5-8480-109B40F9EAA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7" name="Text Placeholder 4" title="Subtitl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5750A33E-CEFE-4D43-9554-513B01B1D3D9}"/>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Tree>
    <p:extLst>
      <p:ext uri="{BB962C8B-B14F-4D97-AF65-F5344CB8AC3E}">
        <p14:creationId xmlns:p14="http://schemas.microsoft.com/office/powerpoint/2010/main" val="3415060917"/>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79ED029D-F488-47E5-B064-0E35B31D23A5}"/>
              </a:ext>
            </a:extLst>
          </p:cNvPr>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Picture Placeholder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noProof="0"/>
              <a:t>Add Caption Here</a:t>
            </a:r>
          </a:p>
        </p:txBody>
      </p:sp>
    </p:spTree>
    <p:extLst>
      <p:ext uri="{BB962C8B-B14F-4D97-AF65-F5344CB8AC3E}">
        <p14:creationId xmlns:p14="http://schemas.microsoft.com/office/powerpoint/2010/main" val="42375767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1821022"/>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latin typeface="+mn-lt"/>
                <a:cs typeface="Calibri Light" panose="020F0302020204030204" pitchFamily="34" charset="0"/>
              </a:defRPr>
            </a:lvl1pPr>
          </a:lstStyle>
          <a:p>
            <a:r>
              <a:rPr lang="en-US" noProof="0"/>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Company Website</a:t>
            </a:r>
          </a:p>
        </p:txBody>
      </p:sp>
      <p:sp>
        <p:nvSpPr>
          <p:cNvPr id="14" name="Shape 4157">
            <a:extLst>
              <a:ext uri="{FF2B5EF4-FFF2-40B4-BE49-F238E27FC236}">
                <a16:creationId xmlns:a16="http://schemas.microsoft.com/office/drawing/2014/main"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5" name="Shape 4186">
            <a:extLst>
              <a:ext uri="{FF2B5EF4-FFF2-40B4-BE49-F238E27FC236}">
                <a16:creationId xmlns:a16="http://schemas.microsoft.com/office/drawing/2014/main"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9" name="Shape 4379">
            <a:extLst>
              <a:ext uri="{FF2B5EF4-FFF2-40B4-BE49-F238E27FC236}">
                <a16:creationId xmlns:a16="http://schemas.microsoft.com/office/drawing/2014/main"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0" name="Shape 4487">
            <a:extLst>
              <a:ext uri="{FF2B5EF4-FFF2-40B4-BE49-F238E27FC236}">
                <a16:creationId xmlns:a16="http://schemas.microsoft.com/office/drawing/2014/main"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1" name="Right Triangle 20">
            <a:extLst>
              <a:ext uri="{FF2B5EF4-FFF2-40B4-BE49-F238E27FC236}">
                <a16:creationId xmlns:a16="http://schemas.microsoft.com/office/drawing/2014/main" id="{FDDD2B84-3CB9-4567-8C91-C538E8A1C89F}"/>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839051282"/>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defRPr>
            </a:lvl1pPr>
          </a:lstStyle>
          <a:p>
            <a:fld id="{8699F50C-BE38-4BD0-BA84-9B090E1F2B9B}" type="slidenum">
              <a:rPr lang="en-US" noProof="0" smtClean="0"/>
              <a:pPr/>
              <a:t>‹#›</a:t>
            </a:fld>
            <a:endParaRPr lang="en-US" noProof="0" dirty="0"/>
          </a:p>
        </p:txBody>
      </p:sp>
      <p:sp>
        <p:nvSpPr>
          <p:cNvPr id="9" name="Title Placeholder 8">
            <a:extLst>
              <a:ext uri="{FF2B5EF4-FFF2-40B4-BE49-F238E27FC236}">
                <a16:creationId xmlns:a16="http://schemas.microsoft.com/office/drawing/2014/main"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r>
              <a:rPr lang="en-US" noProof="0"/>
              <a:t>Click to edit Master title style</a:t>
            </a:r>
          </a:p>
        </p:txBody>
      </p:sp>
    </p:spTree>
    <p:extLst>
      <p:ext uri="{BB962C8B-B14F-4D97-AF65-F5344CB8AC3E}">
        <p14:creationId xmlns:p14="http://schemas.microsoft.com/office/powerpoint/2010/main" val="15648850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5" r:id="rId3"/>
    <p:sldLayoutId id="2147483706" r:id="rId4"/>
    <p:sldLayoutId id="2147483708" r:id="rId5"/>
    <p:sldLayoutId id="2147483704" r:id="rId6"/>
    <p:sldLayoutId id="2147483689" r:id="rId7"/>
    <p:sldLayoutId id="2147483668" r:id="rId8"/>
    <p:sldLayoutId id="2147483707" r:id="rId9"/>
    <p:sldLayoutId id="2147483710" r:id="rId10"/>
    <p:sldLayoutId id="2147483711" r:id="rId11"/>
    <p:sldLayoutId id="2147483712" r:id="rId12"/>
    <p:sldLayoutId id="2147483713" r:id="rId13"/>
    <p:sldLayoutId id="2147483714" r:id="rId14"/>
    <p:sldLayoutId id="2147483715" r:id="rId15"/>
    <p:sldLayoutId id="2147483716" r:id="rId16"/>
    <p:sldLayoutId id="2147483692" r:id="rId17"/>
    <p:sldLayoutId id="2147483697" r:id="rId18"/>
    <p:sldLayoutId id="2147483674" r:id="rId19"/>
  </p:sldLayoutIdLst>
  <p:hf hdr="0"/>
  <p:txStyles>
    <p:title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 </a:t>
            </a:r>
            <a:endParaRPr lang="en-US" noProof="0" dirty="0"/>
          </a:p>
        </p:txBody>
      </p:sp>
      <p:sp>
        <p:nvSpPr>
          <p:cNvPr id="3" name="Slide Number Placeholder 2"/>
          <p:cNvSpPr>
            <a:spLocks noGrp="1"/>
          </p:cNvSpPr>
          <p:nvPr>
            <p:ph type="sldNum" sz="quarter" idx="11"/>
          </p:nvPr>
        </p:nvSpPr>
        <p:spPr>
          <a:xfrm>
            <a:off x="8819407" y="5991225"/>
            <a:ext cx="740227" cy="365125"/>
          </a:xfrm>
        </p:spPr>
        <p:txBody>
          <a:bodyPr/>
          <a:lstStyle/>
          <a:p>
            <a:r>
              <a:rPr lang="en-US" dirty="0"/>
              <a:t> </a:t>
            </a:r>
            <a:endParaRPr lang="en-US" noProof="0" dirty="0"/>
          </a:p>
        </p:txBody>
      </p:sp>
      <p:sp>
        <p:nvSpPr>
          <p:cNvPr id="4" name="Oval 3"/>
          <p:cNvSpPr/>
          <p:nvPr/>
        </p:nvSpPr>
        <p:spPr>
          <a:xfrm>
            <a:off x="11047615" y="241069"/>
            <a:ext cx="889461" cy="5985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5" name="Rectangle 4"/>
          <p:cNvSpPr/>
          <p:nvPr/>
        </p:nvSpPr>
        <p:spPr>
          <a:xfrm>
            <a:off x="1343757" y="2079696"/>
            <a:ext cx="10490280" cy="1354217"/>
          </a:xfrm>
          <a:prstGeom prst="rect">
            <a:avLst/>
          </a:prstGeom>
          <a:noFill/>
        </p:spPr>
        <p:txBody>
          <a:bodyPr wrap="square" lIns="91440" tIns="45720" rIns="91440" bIns="45720">
            <a:spAutoFit/>
          </a:bodyPr>
          <a:lstStyle/>
          <a:p>
            <a:r>
              <a:rPr lang="lt-LT" sz="2800" u="dotted" dirty="0">
                <a:solidFill>
                  <a:schemeClr val="accent6">
                    <a:lumMod val="50000"/>
                  </a:schemeClr>
                </a:solidFill>
                <a:latin typeface="Bodoni MT" panose="02070603080606020203" pitchFamily="18" charset="0"/>
              </a:rPr>
              <a:t>„Vandens paviršiaus įtempimo priklausomybė nuo </a:t>
            </a:r>
            <a:r>
              <a:rPr lang="lt-LT" sz="2800" u="dotted" dirty="0" err="1">
                <a:solidFill>
                  <a:schemeClr val="accent6">
                    <a:lumMod val="50000"/>
                  </a:schemeClr>
                </a:solidFill>
                <a:latin typeface="Bodoni MT" panose="02070603080606020203" pitchFamily="18" charset="0"/>
              </a:rPr>
              <a:t>skalbiklių</a:t>
            </a:r>
            <a:r>
              <a:rPr lang="lt-LT" sz="2800" u="dotted" dirty="0">
                <a:solidFill>
                  <a:schemeClr val="accent6">
                    <a:lumMod val="50000"/>
                  </a:schemeClr>
                </a:solidFill>
                <a:latin typeface="Bodoni MT" panose="02070603080606020203" pitchFamily="18" charset="0"/>
              </a:rPr>
              <a:t>“</a:t>
            </a:r>
            <a:endParaRPr lang="lt-LT" sz="2800" dirty="0">
              <a:solidFill>
                <a:schemeClr val="accent6">
                  <a:lumMod val="50000"/>
                </a:schemeClr>
              </a:solidFill>
              <a:latin typeface="Bodoni MT" panose="02070603080606020203" pitchFamily="18" charset="0"/>
            </a:endParaRPr>
          </a:p>
          <a:p>
            <a:pPr algn="ct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7" name="Rectangle 6"/>
          <p:cNvSpPr/>
          <p:nvPr/>
        </p:nvSpPr>
        <p:spPr>
          <a:xfrm>
            <a:off x="5911402" y="4250904"/>
            <a:ext cx="5816009" cy="923330"/>
          </a:xfrm>
          <a:prstGeom prst="rect">
            <a:avLst/>
          </a:prstGeom>
        </p:spPr>
        <p:txBody>
          <a:bodyPr wrap="square">
            <a:spAutoFit/>
          </a:bodyPr>
          <a:lstStyle/>
          <a:p>
            <a:r>
              <a:rPr lang="lt-LT" dirty="0"/>
              <a:t>„FIZIKAI“: </a:t>
            </a:r>
            <a:r>
              <a:rPr lang="en-US" dirty="0" err="1"/>
              <a:t>Arminas</a:t>
            </a:r>
            <a:r>
              <a:rPr lang="lt-LT" dirty="0"/>
              <a:t> </a:t>
            </a:r>
            <a:r>
              <a:rPr lang="en-US" dirty="0" err="1"/>
              <a:t>Aldakauskas</a:t>
            </a:r>
            <a:r>
              <a:rPr lang="lt-LT" dirty="0"/>
              <a:t>,</a:t>
            </a:r>
            <a:r>
              <a:rPr lang="en-US" dirty="0" err="1"/>
              <a:t>Karolis</a:t>
            </a:r>
            <a:r>
              <a:rPr lang="lt-LT" dirty="0"/>
              <a:t> </a:t>
            </a:r>
            <a:r>
              <a:rPr lang="en-US" dirty="0" err="1"/>
              <a:t>Bartkevičius</a:t>
            </a:r>
            <a:r>
              <a:rPr lang="lt-LT" dirty="0"/>
              <a:t>, </a:t>
            </a:r>
            <a:r>
              <a:rPr lang="en-US" dirty="0" err="1"/>
              <a:t>Erikas</a:t>
            </a:r>
            <a:r>
              <a:rPr lang="lt-LT" dirty="0"/>
              <a:t> </a:t>
            </a:r>
            <a:r>
              <a:rPr lang="en-US" dirty="0" err="1"/>
              <a:t>Karankevičius</a:t>
            </a:r>
            <a:r>
              <a:rPr lang="lt-LT" dirty="0"/>
              <a:t>,</a:t>
            </a:r>
            <a:r>
              <a:rPr lang="en-US" dirty="0" err="1"/>
              <a:t>Vytis</a:t>
            </a:r>
            <a:r>
              <a:rPr lang="lt-LT" dirty="0"/>
              <a:t> </a:t>
            </a:r>
            <a:r>
              <a:rPr lang="en-US" dirty="0" err="1"/>
              <a:t>Pauža</a:t>
            </a:r>
            <a:r>
              <a:rPr lang="lt-LT" dirty="0"/>
              <a:t>, </a:t>
            </a:r>
            <a:r>
              <a:rPr lang="en-US" dirty="0" err="1"/>
              <a:t>Motiejus</a:t>
            </a:r>
            <a:r>
              <a:rPr lang="lt-LT" dirty="0"/>
              <a:t> </a:t>
            </a:r>
            <a:r>
              <a:rPr lang="en-US" dirty="0" err="1"/>
              <a:t>Šakys</a:t>
            </a:r>
            <a:r>
              <a:rPr lang="lt-LT" dirty="0"/>
              <a:t>, Matas Petkevičius</a:t>
            </a:r>
            <a:endParaRPr lang="en-US" dirty="0"/>
          </a:p>
          <a:p>
            <a:r>
              <a:rPr lang="lt-LT" dirty="0"/>
              <a:t>Mokytoja: Edita </a:t>
            </a:r>
            <a:r>
              <a:rPr lang="lt-LT" dirty="0" err="1"/>
              <a:t>Bardauskaitė</a:t>
            </a:r>
            <a:endParaRPr lang="en-US" dirty="0"/>
          </a:p>
        </p:txBody>
      </p:sp>
    </p:spTree>
    <p:extLst>
      <p:ext uri="{BB962C8B-B14F-4D97-AF65-F5344CB8AC3E}">
        <p14:creationId xmlns:p14="http://schemas.microsoft.com/office/powerpoint/2010/main" val="993875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 </a:t>
            </a:r>
            <a:endParaRPr lang="en-US" noProof="0" dirty="0"/>
          </a:p>
        </p:txBody>
      </p:sp>
      <p:sp>
        <p:nvSpPr>
          <p:cNvPr id="3" name="Slide Number Placeholder 2"/>
          <p:cNvSpPr>
            <a:spLocks noGrp="1"/>
          </p:cNvSpPr>
          <p:nvPr>
            <p:ph type="sldNum" sz="quarter" idx="11"/>
          </p:nvPr>
        </p:nvSpPr>
        <p:spPr>
          <a:xfrm>
            <a:off x="8819407" y="5991225"/>
            <a:ext cx="740227" cy="365125"/>
          </a:xfrm>
        </p:spPr>
        <p:txBody>
          <a:bodyPr/>
          <a:lstStyle/>
          <a:p>
            <a:r>
              <a:rPr lang="en-US" dirty="0"/>
              <a:t> </a:t>
            </a:r>
            <a:endParaRPr lang="en-US" noProof="0" dirty="0"/>
          </a:p>
        </p:txBody>
      </p:sp>
      <p:sp>
        <p:nvSpPr>
          <p:cNvPr id="4" name="Oval 3"/>
          <p:cNvSpPr/>
          <p:nvPr/>
        </p:nvSpPr>
        <p:spPr>
          <a:xfrm>
            <a:off x="11047615" y="241069"/>
            <a:ext cx="889461" cy="5985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5" name="Rectangle 4"/>
          <p:cNvSpPr/>
          <p:nvPr/>
        </p:nvSpPr>
        <p:spPr>
          <a:xfrm>
            <a:off x="647136" y="2337658"/>
            <a:ext cx="10845209" cy="2062103"/>
          </a:xfrm>
          <a:prstGeom prst="rect">
            <a:avLst/>
          </a:prstGeom>
          <a:noFill/>
        </p:spPr>
        <p:txBody>
          <a:bodyPr wrap="square" lIns="91440" tIns="45720" rIns="91440" bIns="45720">
            <a:spAutoFit/>
          </a:bodyPr>
          <a:lstStyle/>
          <a:p>
            <a:pPr algn="ctr"/>
            <a:r>
              <a:rPr lang="lt-LT" sz="3200" dirty="0">
                <a:solidFill>
                  <a:schemeClr val="accent6">
                    <a:lumMod val="50000"/>
                  </a:schemeClr>
                </a:solidFill>
                <a:latin typeface="Bodoni MT" panose="02070603080606020203" pitchFamily="18" charset="0"/>
              </a:rPr>
              <a:t>Darbe kalbėsime. </a:t>
            </a:r>
          </a:p>
          <a:p>
            <a:pPr algn="ctr"/>
            <a:r>
              <a:rPr lang="lt-LT" sz="3200" dirty="0">
                <a:solidFill>
                  <a:schemeClr val="accent6">
                    <a:lumMod val="50000"/>
                  </a:schemeClr>
                </a:solidFill>
                <a:latin typeface="Bodoni MT" panose="02070603080606020203" pitchFamily="18" charset="0"/>
              </a:rPr>
              <a:t>Kas yra paviršiaus </a:t>
            </a:r>
            <a:r>
              <a:rPr lang="lt-LT" sz="3200" dirty="0" err="1">
                <a:solidFill>
                  <a:schemeClr val="accent6">
                    <a:lumMod val="50000"/>
                  </a:schemeClr>
                </a:solidFill>
                <a:latin typeface="Bodoni MT" panose="02070603080606020203" pitchFamily="18" charset="0"/>
              </a:rPr>
              <a:t>įtempis</a:t>
            </a:r>
            <a:r>
              <a:rPr lang="lt-LT" sz="3200" dirty="0">
                <a:solidFill>
                  <a:schemeClr val="accent6">
                    <a:lumMod val="50000"/>
                  </a:schemeClr>
                </a:solidFill>
                <a:latin typeface="Bodoni MT" panose="02070603080606020203" pitchFamily="18" charset="0"/>
              </a:rPr>
              <a:t>.</a:t>
            </a:r>
          </a:p>
          <a:p>
            <a:pPr algn="ctr"/>
            <a:r>
              <a:rPr lang="lt-LT" sz="3200" dirty="0">
                <a:solidFill>
                  <a:schemeClr val="accent6">
                    <a:lumMod val="50000"/>
                  </a:schemeClr>
                </a:solidFill>
                <a:latin typeface="Bodoni MT" panose="02070603080606020203" pitchFamily="18" charset="0"/>
              </a:rPr>
              <a:t>Kur susiduriame praktiškai su šiuo reiškiniu. </a:t>
            </a:r>
          </a:p>
          <a:p>
            <a:pPr algn="ctr"/>
            <a:r>
              <a:rPr lang="lt-LT" sz="3200" dirty="0">
                <a:solidFill>
                  <a:schemeClr val="accent6">
                    <a:lumMod val="50000"/>
                  </a:schemeClr>
                </a:solidFill>
                <a:latin typeface="Bodoni MT" panose="02070603080606020203" pitchFamily="18" charset="0"/>
              </a:rPr>
              <a:t>Kokiais bandymais galima jį </a:t>
            </a:r>
            <a:r>
              <a:rPr lang="lt-LT" sz="3200">
                <a:solidFill>
                  <a:schemeClr val="accent6">
                    <a:lumMod val="50000"/>
                  </a:schemeClr>
                </a:solidFill>
                <a:latin typeface="Bodoni MT" panose="02070603080606020203" pitchFamily="18" charset="0"/>
              </a:rPr>
              <a:t>stebėti .</a:t>
            </a:r>
            <a:endParaRPr lang="lt-LT" sz="3200" dirty="0">
              <a:solidFill>
                <a:schemeClr val="accent6">
                  <a:lumMod val="50000"/>
                </a:schemeClr>
              </a:solidFill>
              <a:latin typeface="Bodoni MT" panose="02070603080606020203" pitchFamily="18" charset="0"/>
            </a:endParaRPr>
          </a:p>
        </p:txBody>
      </p:sp>
      <p:pic>
        <p:nvPicPr>
          <p:cNvPr id="6" name="Picture 5"/>
          <p:cNvPicPr>
            <a:picLocks noChangeAspect="1"/>
          </p:cNvPicPr>
          <p:nvPr/>
        </p:nvPicPr>
        <p:blipFill>
          <a:blip r:embed="rId2"/>
          <a:stretch>
            <a:fillRect/>
          </a:stretch>
        </p:blipFill>
        <p:spPr>
          <a:xfrm>
            <a:off x="4046013" y="112373"/>
            <a:ext cx="2334970" cy="1091279"/>
          </a:xfrm>
          <a:prstGeom prst="rect">
            <a:avLst/>
          </a:prstGeom>
        </p:spPr>
      </p:pic>
    </p:spTree>
    <p:extLst>
      <p:ext uri="{BB962C8B-B14F-4D97-AF65-F5344CB8AC3E}">
        <p14:creationId xmlns:p14="http://schemas.microsoft.com/office/powerpoint/2010/main" val="3619484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noProof="0"/>
              <a:t>Add a footer</a:t>
            </a:r>
            <a:endParaRPr lang="en-US" noProof="0" dirty="0"/>
          </a:p>
        </p:txBody>
      </p:sp>
      <p:sp>
        <p:nvSpPr>
          <p:cNvPr id="3" name="Slide Number Placeholder 2"/>
          <p:cNvSpPr>
            <a:spLocks noGrp="1"/>
          </p:cNvSpPr>
          <p:nvPr>
            <p:ph type="sldNum" sz="quarter" idx="11"/>
          </p:nvPr>
        </p:nvSpPr>
        <p:spPr/>
        <p:txBody>
          <a:bodyPr/>
          <a:lstStyle/>
          <a:p>
            <a:fld id="{8699F50C-BE38-4BD0-BA84-9B090E1F2B9B}" type="slidenum">
              <a:rPr lang="en-US" noProof="0" smtClean="0"/>
              <a:t>3</a:t>
            </a:fld>
            <a:endParaRPr lang="en-US" noProof="0" dirty="0"/>
          </a:p>
        </p:txBody>
      </p:sp>
      <p:sp>
        <p:nvSpPr>
          <p:cNvPr id="4" name="Rectangle 3"/>
          <p:cNvSpPr/>
          <p:nvPr/>
        </p:nvSpPr>
        <p:spPr>
          <a:xfrm>
            <a:off x="1052623" y="703152"/>
            <a:ext cx="10701594" cy="954107"/>
          </a:xfrm>
          <a:prstGeom prst="rect">
            <a:avLst/>
          </a:prstGeom>
        </p:spPr>
        <p:txBody>
          <a:bodyPr wrap="square">
            <a:spAutoFit/>
          </a:bodyPr>
          <a:lstStyle/>
          <a:p>
            <a:r>
              <a:rPr lang="lt-LT" sz="2800" dirty="0"/>
              <a:t>Tikslas </a:t>
            </a:r>
          </a:p>
          <a:p>
            <a:r>
              <a:rPr lang="lt-LT" sz="2800" dirty="0"/>
              <a:t>Ištirti kaip keičiasi paviršiaus įtempimas nuo </a:t>
            </a:r>
            <a:r>
              <a:rPr lang="lt-LT" sz="2800" dirty="0" err="1"/>
              <a:t>skalbiklių</a:t>
            </a:r>
            <a:r>
              <a:rPr lang="lt-LT" dirty="0"/>
              <a:t>.</a:t>
            </a:r>
          </a:p>
        </p:txBody>
      </p:sp>
      <p:sp>
        <p:nvSpPr>
          <p:cNvPr id="5" name="Rectangle 4"/>
          <p:cNvSpPr/>
          <p:nvPr/>
        </p:nvSpPr>
        <p:spPr>
          <a:xfrm>
            <a:off x="893135" y="2413338"/>
            <a:ext cx="9867014" cy="3693319"/>
          </a:xfrm>
          <a:prstGeom prst="rect">
            <a:avLst/>
          </a:prstGeom>
        </p:spPr>
        <p:txBody>
          <a:bodyPr wrap="square">
            <a:spAutoFit/>
          </a:bodyPr>
          <a:lstStyle/>
          <a:p>
            <a:r>
              <a:rPr lang="lt-LT" sz="3600" dirty="0"/>
              <a:t>Tikslui pasiekti keliami uždaviniai:</a:t>
            </a:r>
          </a:p>
          <a:p>
            <a:endParaRPr lang="lt-LT" sz="3600" dirty="0"/>
          </a:p>
          <a:p>
            <a:r>
              <a:rPr lang="lt-LT" sz="3600" dirty="0"/>
              <a:t>1.Susipažinti kas yra paviršiaus įtempimas ir kur jis praktikoje naudojamas.</a:t>
            </a:r>
          </a:p>
          <a:p>
            <a:r>
              <a:rPr lang="lt-LT" sz="3600" dirty="0"/>
              <a:t>2.Išanalizuoti kaip paviršiaus įtempimas keičiasi nuo skirtingų </a:t>
            </a:r>
            <a:r>
              <a:rPr lang="lt-LT" sz="3600" dirty="0" err="1"/>
              <a:t>skalbiklių</a:t>
            </a:r>
            <a:endParaRPr lang="lt-LT" sz="3600" dirty="0"/>
          </a:p>
          <a:p>
            <a:endParaRPr lang="lt-LT" dirty="0"/>
          </a:p>
        </p:txBody>
      </p:sp>
    </p:spTree>
    <p:extLst>
      <p:ext uri="{BB962C8B-B14F-4D97-AF65-F5344CB8AC3E}">
        <p14:creationId xmlns:p14="http://schemas.microsoft.com/office/powerpoint/2010/main" val="3316101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563687" y="4596938"/>
            <a:ext cx="2402378" cy="1812175"/>
          </a:xfrm>
          <a:prstGeom prst="rect">
            <a:avLst/>
          </a:prstGeom>
          <a:solidFill>
            <a:srgbClr val="EAB200"/>
          </a:solidFill>
          <a:ln>
            <a:solidFill>
              <a:srgbClr val="FFEE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9" name="Rectangle 8"/>
          <p:cNvSpPr/>
          <p:nvPr/>
        </p:nvSpPr>
        <p:spPr>
          <a:xfrm>
            <a:off x="689957" y="3815542"/>
            <a:ext cx="3591098" cy="2593571"/>
          </a:xfrm>
          <a:prstGeom prst="rect">
            <a:avLst/>
          </a:prstGeom>
          <a:ln>
            <a:solidFill>
              <a:srgbClr val="A5B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p:cNvSpPr>
            <a:spLocks noGrp="1"/>
          </p:cNvSpPr>
          <p:nvPr>
            <p:ph type="title"/>
          </p:nvPr>
        </p:nvSpPr>
        <p:spPr>
          <a:xfrm>
            <a:off x="689957" y="2594249"/>
            <a:ext cx="10630210" cy="1789855"/>
          </a:xfrm>
        </p:spPr>
        <p:txBody>
          <a:bodyPr>
            <a:normAutofit fontScale="90000"/>
          </a:bodyPr>
          <a:lstStyle/>
          <a:p>
            <a:pPr algn="ctr"/>
            <a:r>
              <a:rPr lang="lt-LT" sz="2700" dirty="0">
                <a:solidFill>
                  <a:schemeClr val="accent6">
                    <a:lumMod val="75000"/>
                  </a:schemeClr>
                </a:solidFill>
                <a:latin typeface="Arial Rounded MT Bold" panose="020F0704030504030204" pitchFamily="34" charset="0"/>
              </a:rPr>
              <a:t>Paviršiaus </a:t>
            </a:r>
            <a:r>
              <a:rPr lang="lt-LT" sz="2700" dirty="0" err="1">
                <a:solidFill>
                  <a:schemeClr val="accent6">
                    <a:lumMod val="75000"/>
                  </a:schemeClr>
                </a:solidFill>
                <a:latin typeface="Arial Rounded MT Bold" panose="020F0704030504030204" pitchFamily="34" charset="0"/>
              </a:rPr>
              <a:t>įtempis</a:t>
            </a:r>
            <a:r>
              <a:rPr lang="lt-LT" sz="2700" dirty="0">
                <a:solidFill>
                  <a:schemeClr val="accent6">
                    <a:lumMod val="75000"/>
                  </a:schemeClr>
                </a:solidFill>
                <a:latin typeface="Arial Rounded MT Bold" panose="020F0704030504030204" pitchFamily="34" charset="0"/>
              </a:rPr>
              <a:t> priklauso nuo paties skysčio ir jo molekulinės struktūros, taip pat nuo to, su kokia medžiaga šis skystis liečiasi. Kalbant apie paviršiaus įtempimą gyvūnų karalystėje ir daugelyje kitų toliau pateiktų pavyzdžių, dažniausiai atsižvelgiama į vandens ir oro sistemą arba įvairių medžiagų vandeninius tirpalus, nes tai yra dažniausiai pasitaikančios sistemos gamtoje. Šios blakių šakos rūšys yra prisitaikiusios gyventi ant vandens paviršiaus. Lietuvoje labiausiai paplitusi vandeninių čiuožikų (</a:t>
            </a:r>
            <a:r>
              <a:rPr lang="lt-LT" sz="2700" i="1" dirty="0" err="1">
                <a:solidFill>
                  <a:schemeClr val="accent6">
                    <a:lumMod val="75000"/>
                  </a:schemeClr>
                </a:solidFill>
                <a:latin typeface="Arial Rounded MT Bold" panose="020F0704030504030204" pitchFamily="34" charset="0"/>
              </a:rPr>
              <a:t>Gerridae</a:t>
            </a:r>
            <a:r>
              <a:rPr lang="lt-LT" sz="2700" dirty="0">
                <a:solidFill>
                  <a:schemeClr val="accent6">
                    <a:lumMod val="75000"/>
                  </a:schemeClr>
                </a:solidFill>
                <a:latin typeface="Arial Rounded MT Bold" panose="020F0704030504030204" pitchFamily="34" charset="0"/>
              </a:rPr>
              <a:t>) šeima. Dėka vandens paviršiaus </a:t>
            </a:r>
            <a:r>
              <a:rPr lang="lt-LT" sz="2700" dirty="0" err="1">
                <a:solidFill>
                  <a:schemeClr val="accent6">
                    <a:lumMod val="75000"/>
                  </a:schemeClr>
                </a:solidFill>
                <a:latin typeface="Arial Rounded MT Bold" panose="020F0704030504030204" pitchFamily="34" charset="0"/>
              </a:rPr>
              <a:t>įtempio</a:t>
            </a:r>
            <a:r>
              <a:rPr lang="lt-LT" sz="2700" dirty="0">
                <a:solidFill>
                  <a:schemeClr val="accent6">
                    <a:lumMod val="75000"/>
                  </a:schemeClr>
                </a:solidFill>
                <a:latin typeface="Arial Rounded MT Bold" panose="020F0704030504030204" pitchFamily="34" charset="0"/>
              </a:rPr>
              <a:t> čiuožikai išsilaiko ant vandens paviršiaus ir juo greitai čiuožinėja. Auką aptinka vandens raibuliavimui jautriais plaukeliais.</a:t>
            </a:r>
            <a:br>
              <a:rPr lang="lt-LT" dirty="0"/>
            </a:br>
            <a:endParaRPr lang="lt-LT" dirty="0"/>
          </a:p>
        </p:txBody>
      </p:sp>
      <p:sp>
        <p:nvSpPr>
          <p:cNvPr id="3" name="Text Placeholder 2"/>
          <p:cNvSpPr>
            <a:spLocks noGrp="1"/>
          </p:cNvSpPr>
          <p:nvPr>
            <p:ph type="body" idx="1"/>
          </p:nvPr>
        </p:nvSpPr>
        <p:spPr>
          <a:xfrm>
            <a:off x="198926" y="5753850"/>
            <a:ext cx="4911633" cy="910580"/>
          </a:xfrm>
        </p:spPr>
        <p:txBody>
          <a:bodyPr/>
          <a:lstStyle/>
          <a:p>
            <a:r>
              <a:rPr lang="lt-LT" dirty="0"/>
              <a:t> </a:t>
            </a:r>
          </a:p>
        </p:txBody>
      </p:sp>
      <p:pic>
        <p:nvPicPr>
          <p:cNvPr id="6" name="Picture 5" descr="https://www.insects.lt/wp-content/uploads/2016/01/HydrometraStagnorum.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695" y="3880021"/>
            <a:ext cx="3440546" cy="2470901"/>
          </a:xfrm>
          <a:prstGeom prst="rect">
            <a:avLst/>
          </a:prstGeom>
          <a:noFill/>
          <a:ln>
            <a:noFill/>
          </a:ln>
        </p:spPr>
      </p:pic>
      <p:pic>
        <p:nvPicPr>
          <p:cNvPr id="7" name="Picture 6" descr="https://www.insects.lt/wp-content/uploads/2016/01/CRW_1092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7602" y="4659282"/>
            <a:ext cx="2256155" cy="1691640"/>
          </a:xfrm>
          <a:prstGeom prst="rect">
            <a:avLst/>
          </a:prstGeom>
          <a:noFill/>
          <a:ln>
            <a:noFill/>
          </a:ln>
        </p:spPr>
      </p:pic>
    </p:spTree>
    <p:extLst>
      <p:ext uri="{BB962C8B-B14F-4D97-AF65-F5344CB8AC3E}">
        <p14:creationId xmlns:p14="http://schemas.microsoft.com/office/powerpoint/2010/main" val="2720499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370916" y="1637607"/>
            <a:ext cx="2128059" cy="2277688"/>
          </a:xfrm>
          <a:prstGeom prst="rect">
            <a:avLst/>
          </a:prstGeom>
          <a:solidFill>
            <a:srgbClr val="EAB200"/>
          </a:solidFill>
          <a:ln>
            <a:solidFill>
              <a:srgbClr val="FFEE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7" name="Rectangle 6"/>
          <p:cNvSpPr/>
          <p:nvPr/>
        </p:nvSpPr>
        <p:spPr>
          <a:xfrm>
            <a:off x="5037513" y="3433521"/>
            <a:ext cx="2917768" cy="2394065"/>
          </a:xfrm>
          <a:prstGeom prst="rect">
            <a:avLst/>
          </a:prstGeom>
          <a:ln>
            <a:solidFill>
              <a:srgbClr val="A5B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p:cNvSpPr>
            <a:spLocks noGrp="1"/>
          </p:cNvSpPr>
          <p:nvPr>
            <p:ph type="title"/>
          </p:nvPr>
        </p:nvSpPr>
        <p:spPr>
          <a:xfrm>
            <a:off x="672751" y="507754"/>
            <a:ext cx="4911633" cy="1789855"/>
          </a:xfrm>
        </p:spPr>
        <p:txBody>
          <a:bodyPr/>
          <a:lstStyle/>
          <a:p>
            <a:pPr algn="ctr"/>
            <a:r>
              <a:rPr lang="lt-LT" dirty="0">
                <a:latin typeface="Bodoni MT" panose="02070603080606020203" pitchFamily="18" charset="0"/>
              </a:rPr>
              <a:t>Dėl paviršiaus </a:t>
            </a:r>
            <a:r>
              <a:rPr lang="lt-LT" dirty="0" err="1">
                <a:latin typeface="Bodoni MT" panose="02070603080606020203" pitchFamily="18" charset="0"/>
              </a:rPr>
              <a:t>įtempio</a:t>
            </a:r>
            <a:r>
              <a:rPr lang="lt-LT" dirty="0">
                <a:latin typeface="Bodoni MT" panose="02070603080606020203" pitchFamily="18" charset="0"/>
              </a:rPr>
              <a:t> lašai laikosi ant lapų po lietaus.</a:t>
            </a:r>
          </a:p>
        </p:txBody>
      </p:sp>
      <p:sp>
        <p:nvSpPr>
          <p:cNvPr id="3" name="Text Placeholder 2"/>
          <p:cNvSpPr>
            <a:spLocks noGrp="1"/>
          </p:cNvSpPr>
          <p:nvPr>
            <p:ph type="body" idx="1"/>
          </p:nvPr>
        </p:nvSpPr>
        <p:spPr>
          <a:xfrm>
            <a:off x="7140053" y="1143000"/>
            <a:ext cx="4911633" cy="910580"/>
          </a:xfrm>
        </p:spPr>
        <p:txBody>
          <a:bodyPr/>
          <a:lstStyle/>
          <a:p>
            <a:r>
              <a:rPr lang="lt-LT" dirty="0"/>
              <a:t> </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8446344" y="1716309"/>
            <a:ext cx="1987550" cy="2112645"/>
          </a:xfrm>
          <a:prstGeom prst="rect">
            <a:avLst/>
          </a:prstGeom>
        </p:spPr>
      </p:pic>
      <p:pic>
        <p:nvPicPr>
          <p:cNvPr id="6" name="Picture 5"/>
          <p:cNvPicPr/>
          <p:nvPr/>
        </p:nvPicPr>
        <p:blipFill>
          <a:blip r:embed="rId3"/>
          <a:stretch>
            <a:fillRect/>
          </a:stretch>
        </p:blipFill>
        <p:spPr>
          <a:xfrm>
            <a:off x="5122200" y="3491682"/>
            <a:ext cx="2762250" cy="2277745"/>
          </a:xfrm>
          <a:prstGeom prst="rect">
            <a:avLst/>
          </a:prstGeom>
        </p:spPr>
      </p:pic>
    </p:spTree>
    <p:extLst>
      <p:ext uri="{BB962C8B-B14F-4D97-AF65-F5344CB8AC3E}">
        <p14:creationId xmlns:p14="http://schemas.microsoft.com/office/powerpoint/2010/main" val="2982994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808124" y="4596939"/>
            <a:ext cx="1803861" cy="2019992"/>
          </a:xfrm>
          <a:prstGeom prst="rect">
            <a:avLst/>
          </a:prstGeom>
          <a:solidFill>
            <a:srgbClr val="014067"/>
          </a:solidFill>
          <a:ln>
            <a:solidFill>
              <a:srgbClr val="A5B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1" name="Rectangle 10"/>
          <p:cNvSpPr/>
          <p:nvPr/>
        </p:nvSpPr>
        <p:spPr>
          <a:xfrm>
            <a:off x="3391593" y="4596938"/>
            <a:ext cx="1770611" cy="1941974"/>
          </a:xfrm>
          <a:prstGeom prst="rect">
            <a:avLst/>
          </a:prstGeom>
          <a:solidFill>
            <a:srgbClr val="EAB200"/>
          </a:solidFill>
          <a:ln>
            <a:solidFill>
              <a:srgbClr val="FFEE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p:cNvSpPr>
            <a:spLocks noGrp="1"/>
          </p:cNvSpPr>
          <p:nvPr>
            <p:ph type="title"/>
          </p:nvPr>
        </p:nvSpPr>
        <p:spPr>
          <a:xfrm flipH="1">
            <a:off x="8868524" y="-100707"/>
            <a:ext cx="45719" cy="1215566"/>
          </a:xfrm>
        </p:spPr>
        <p:txBody>
          <a:bodyPr>
            <a:normAutofit/>
          </a:bodyPr>
          <a:lstStyle/>
          <a:p>
            <a:endParaRPr lang="lt-LT" b="0" dirty="0">
              <a:solidFill>
                <a:schemeClr val="accent6"/>
              </a:solidFill>
              <a:latin typeface="+mn-lt"/>
            </a:endParaRPr>
          </a:p>
        </p:txBody>
      </p:sp>
      <p:sp>
        <p:nvSpPr>
          <p:cNvPr id="3" name="Footer Placeholder 2"/>
          <p:cNvSpPr>
            <a:spLocks noGrp="1"/>
          </p:cNvSpPr>
          <p:nvPr>
            <p:ph type="ftr" sz="quarter" idx="10"/>
          </p:nvPr>
        </p:nvSpPr>
        <p:spPr/>
        <p:txBody>
          <a:bodyPr/>
          <a:lstStyle/>
          <a:p>
            <a:r>
              <a:rPr lang="lt-LT" noProof="0" dirty="0"/>
              <a:t> </a:t>
            </a:r>
            <a:endParaRPr lang="en-US" noProof="0" dirty="0"/>
          </a:p>
        </p:txBody>
      </p:sp>
      <p:sp>
        <p:nvSpPr>
          <p:cNvPr id="4" name="Slide Number Placeholder 3"/>
          <p:cNvSpPr>
            <a:spLocks noGrp="1"/>
          </p:cNvSpPr>
          <p:nvPr>
            <p:ph type="sldNum" sz="quarter" idx="11"/>
          </p:nvPr>
        </p:nvSpPr>
        <p:spPr/>
        <p:txBody>
          <a:bodyPr/>
          <a:lstStyle/>
          <a:p>
            <a:r>
              <a:rPr lang="lt-LT" noProof="0" dirty="0"/>
              <a:t> </a:t>
            </a:r>
            <a:endParaRPr lang="en-US" noProof="0" dirty="0"/>
          </a:p>
        </p:txBody>
      </p:sp>
      <p:sp>
        <p:nvSpPr>
          <p:cNvPr id="5" name="Rectangle 4"/>
          <p:cNvSpPr/>
          <p:nvPr/>
        </p:nvSpPr>
        <p:spPr>
          <a:xfrm>
            <a:off x="11146971" y="274320"/>
            <a:ext cx="740227" cy="4655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6" name="Rectangle 5"/>
          <p:cNvSpPr/>
          <p:nvPr/>
        </p:nvSpPr>
        <p:spPr>
          <a:xfrm>
            <a:off x="1348525" y="1428406"/>
            <a:ext cx="9316703" cy="3539430"/>
          </a:xfrm>
          <a:prstGeom prst="rect">
            <a:avLst/>
          </a:prstGeom>
          <a:noFill/>
        </p:spPr>
        <p:txBody>
          <a:bodyPr wrap="square" lIns="91440" tIns="45720" rIns="91440" bIns="45720">
            <a:spAutoFit/>
          </a:bodyPr>
          <a:lstStyle/>
          <a:p>
            <a:r>
              <a:rPr lang="lt-LT" sz="2800" dirty="0">
                <a:latin typeface="Bodoni MT" panose="02070603080606020203" pitchFamily="18" charset="0"/>
              </a:rPr>
              <a:t>Mes atlikome bandymą . Kaip matome nuotraukose ant vandens paviršiaus dėjome sąvaržėles. Kur vanduo nemuiluotas matosi(skaidrus), kad  sąvaržėlės laikosi vandens paviršiuje. Paviršiaus </a:t>
            </a:r>
            <a:r>
              <a:rPr lang="lt-LT" sz="2800" dirty="0" err="1">
                <a:latin typeface="Bodoni MT" panose="02070603080606020203" pitchFamily="18" charset="0"/>
              </a:rPr>
              <a:t>įtempis</a:t>
            </a:r>
            <a:r>
              <a:rPr lang="lt-LT" sz="2800" dirty="0">
                <a:latin typeface="Bodoni MT" panose="02070603080606020203" pitchFamily="18" charset="0"/>
              </a:rPr>
              <a:t>  priklauso nuo paties skysčio ir jo molekulinės struktūros, taip pat nuo to, su kokia medžiaga šis skystis liečiasi. Dažniausiai atsižvelgiama į vandens ir oro sistemą arba įvairių medžiagų vandeninius tirpalus </a:t>
            </a:r>
          </a:p>
        </p:txBody>
      </p:sp>
      <p:pic>
        <p:nvPicPr>
          <p:cNvPr id="9" name="Picture 8"/>
          <p:cNvPicPr/>
          <p:nvPr/>
        </p:nvPicPr>
        <p:blipFill>
          <a:blip r:embed="rId2">
            <a:extLst>
              <a:ext uri="{28A0092B-C50C-407E-A947-70E740481C1C}">
                <a14:useLocalDpi xmlns:a14="http://schemas.microsoft.com/office/drawing/2010/main" val="0"/>
              </a:ext>
            </a:extLst>
          </a:blip>
          <a:stretch>
            <a:fillRect/>
          </a:stretch>
        </p:blipFill>
        <p:spPr>
          <a:xfrm>
            <a:off x="3449782" y="4657999"/>
            <a:ext cx="1642830" cy="1831368"/>
          </a:xfrm>
          <a:prstGeom prst="rect">
            <a:avLst/>
          </a:prstGeom>
        </p:spPr>
      </p:pic>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6881003" y="4657999"/>
            <a:ext cx="1653078" cy="1880913"/>
          </a:xfrm>
          <a:prstGeom prst="rect">
            <a:avLst/>
          </a:prstGeom>
        </p:spPr>
      </p:pic>
    </p:spTree>
    <p:extLst>
      <p:ext uri="{BB962C8B-B14F-4D97-AF65-F5344CB8AC3E}">
        <p14:creationId xmlns:p14="http://schemas.microsoft.com/office/powerpoint/2010/main" val="3200622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696297" y="4596938"/>
            <a:ext cx="2023753" cy="2003367"/>
          </a:xfrm>
          <a:prstGeom prst="rect">
            <a:avLst/>
          </a:prstGeom>
          <a:solidFill>
            <a:srgbClr val="014067"/>
          </a:solidFill>
          <a:ln>
            <a:solidFill>
              <a:srgbClr val="A5B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Rectangle 10"/>
          <p:cNvSpPr/>
          <p:nvPr/>
        </p:nvSpPr>
        <p:spPr>
          <a:xfrm>
            <a:off x="3257163" y="4596938"/>
            <a:ext cx="2029732" cy="1941974"/>
          </a:xfrm>
          <a:prstGeom prst="rect">
            <a:avLst/>
          </a:prstGeom>
          <a:solidFill>
            <a:srgbClr val="EAB200"/>
          </a:solidFill>
          <a:ln>
            <a:solidFill>
              <a:srgbClr val="FFEE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p:nvPr>
        </p:nvSpPr>
        <p:spPr>
          <a:xfrm>
            <a:off x="452176" y="664064"/>
            <a:ext cx="8333222" cy="1215566"/>
          </a:xfrm>
        </p:spPr>
        <p:txBody>
          <a:bodyPr>
            <a:normAutofit fontScale="90000"/>
          </a:bodyPr>
          <a:lstStyle/>
          <a:p>
            <a:br>
              <a:rPr lang="lt-LT" dirty="0"/>
            </a:br>
            <a:endParaRPr lang="lt-LT" b="0" dirty="0">
              <a:ln>
                <a:solidFill>
                  <a:srgbClr val="A5B8C7"/>
                </a:solidFill>
              </a:ln>
              <a:solidFill>
                <a:schemeClr val="accent6"/>
              </a:solidFill>
              <a:latin typeface="+mn-lt"/>
            </a:endParaRPr>
          </a:p>
        </p:txBody>
      </p:sp>
      <p:sp>
        <p:nvSpPr>
          <p:cNvPr id="3" name="Footer Placeholder 2"/>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dirty="0">
                <a:ln>
                  <a:noFill/>
                </a:ln>
                <a:solidFill>
                  <a:srgbClr val="A5A5A5"/>
                </a:solidFill>
                <a:effectLst/>
                <a:uLnTx/>
                <a:uFillTx/>
                <a:latin typeface="Calibri" panose="020F0502020204030204"/>
                <a:ea typeface="+mn-ea"/>
                <a:cs typeface="+mn-cs"/>
              </a:rPr>
              <a:t> </a:t>
            </a:r>
            <a:endParaRPr kumimoji="0" lang="en-US" sz="12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dirty="0">
                <a:ln>
                  <a:noFill/>
                </a:ln>
                <a:solidFill>
                  <a:srgbClr val="A5A5A5"/>
                </a:solidFill>
                <a:effectLst/>
                <a:uLnTx/>
                <a:uFillTx/>
                <a:latin typeface="Calibri" panose="020F0502020204030204"/>
                <a:ea typeface="+mn-ea"/>
                <a:cs typeface="+mn-cs"/>
              </a:rPr>
              <a:t> </a:t>
            </a:r>
            <a:endParaRPr kumimoji="0" lang="en-US" sz="12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5" name="Rectangle 4"/>
          <p:cNvSpPr/>
          <p:nvPr/>
        </p:nvSpPr>
        <p:spPr>
          <a:xfrm>
            <a:off x="11146971" y="274320"/>
            <a:ext cx="740227" cy="4655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Rectangle 5"/>
          <p:cNvSpPr/>
          <p:nvPr/>
        </p:nvSpPr>
        <p:spPr>
          <a:xfrm>
            <a:off x="1331900" y="1389082"/>
            <a:ext cx="8876129" cy="2862322"/>
          </a:xfrm>
          <a:prstGeom prst="rect">
            <a:avLst/>
          </a:prstGeom>
          <a:noFill/>
        </p:spPr>
        <p:txBody>
          <a:bodyPr wrap="square" lIns="91440" tIns="45720" rIns="91440" bIns="45720">
            <a:spAutoFit/>
          </a:bodyPr>
          <a:lstStyle/>
          <a:p>
            <a:pPr lvl="0" algn="ctr"/>
            <a:r>
              <a:rPr lang="lt-LT" sz="3600" dirty="0">
                <a:solidFill>
                  <a:schemeClr val="tx1">
                    <a:lumMod val="50000"/>
                  </a:schemeClr>
                </a:solidFill>
                <a:latin typeface="Bodoni MT" panose="02070603080606020203" pitchFamily="18" charset="0"/>
              </a:rPr>
              <a:t>Šis bandymas parodo kad paviršiaus </a:t>
            </a:r>
            <a:r>
              <a:rPr lang="lt-LT" sz="3600" dirty="0" err="1">
                <a:solidFill>
                  <a:schemeClr val="tx1">
                    <a:lumMod val="50000"/>
                  </a:schemeClr>
                </a:solidFill>
                <a:latin typeface="Bodoni MT" panose="02070603080606020203" pitchFamily="18" charset="0"/>
              </a:rPr>
              <a:t>įtempis</a:t>
            </a:r>
            <a:r>
              <a:rPr lang="lt-LT" sz="3600" dirty="0">
                <a:solidFill>
                  <a:schemeClr val="tx1">
                    <a:lumMod val="50000"/>
                  </a:schemeClr>
                </a:solidFill>
                <a:latin typeface="Bodoni MT" panose="02070603080606020203" pitchFamily="18" charset="0"/>
              </a:rPr>
              <a:t> tai jėga. Pirmiausia sudėjom degtukus su tarpais ir įlašinus į vidurį kelis lašus vandens paviršiaus jėga juos perstumdė (matosi , nuotraukoje).</a:t>
            </a:r>
            <a:endParaRPr kumimoji="0" lang="lt-LT" sz="3600" b="0" i="0" u="none" strike="noStrike" kern="1200" cap="none" spc="0" normalizeH="0" baseline="0" noProof="0" dirty="0">
              <a:solidFill>
                <a:schemeClr val="tx1">
                  <a:lumMod val="50000"/>
                </a:schemeClr>
              </a:solidFill>
              <a:effectLst/>
              <a:uLnTx/>
              <a:uFillTx/>
              <a:latin typeface="Bodoni MT" panose="02070603080606020203" pitchFamily="18" charset="0"/>
            </a:endParaRPr>
          </a:p>
        </p:txBody>
      </p:sp>
      <p:pic>
        <p:nvPicPr>
          <p:cNvPr id="13" name="Picture 12"/>
          <p:cNvPicPr/>
          <p:nvPr/>
        </p:nvPicPr>
        <p:blipFill>
          <a:blip r:embed="rId2" cstate="print">
            <a:extLst>
              <a:ext uri="{28A0092B-C50C-407E-A947-70E740481C1C}">
                <a14:useLocalDpi xmlns:a14="http://schemas.microsoft.com/office/drawing/2010/main" val="0"/>
              </a:ext>
            </a:extLst>
          </a:blip>
          <a:stretch>
            <a:fillRect/>
          </a:stretch>
        </p:blipFill>
        <p:spPr>
          <a:xfrm>
            <a:off x="452176" y="4596938"/>
            <a:ext cx="1876144" cy="1743061"/>
          </a:xfrm>
          <a:prstGeom prst="rect">
            <a:avLst/>
          </a:prstGeom>
        </p:spPr>
      </p:pic>
      <p:pic>
        <p:nvPicPr>
          <p:cNvPr id="14" name="Picture 13"/>
          <p:cNvPicPr/>
          <p:nvPr/>
        </p:nvPicPr>
        <p:blipFill>
          <a:blip r:embed="rId3" cstate="print">
            <a:extLst>
              <a:ext uri="{28A0092B-C50C-407E-A947-70E740481C1C}">
                <a14:useLocalDpi xmlns:a14="http://schemas.microsoft.com/office/drawing/2010/main" val="0"/>
              </a:ext>
            </a:extLst>
          </a:blip>
          <a:stretch>
            <a:fillRect/>
          </a:stretch>
        </p:blipFill>
        <p:spPr>
          <a:xfrm>
            <a:off x="3331304" y="4718948"/>
            <a:ext cx="1876144" cy="1759346"/>
          </a:xfrm>
          <a:prstGeom prst="rect">
            <a:avLst/>
          </a:prstGeom>
        </p:spPr>
      </p:pic>
      <p:pic>
        <p:nvPicPr>
          <p:cNvPr id="7" name="Picture 6"/>
          <p:cNvPicPr>
            <a:picLocks noChangeAspect="1"/>
          </p:cNvPicPr>
          <p:nvPr/>
        </p:nvPicPr>
        <p:blipFill>
          <a:blip r:embed="rId4"/>
          <a:stretch>
            <a:fillRect/>
          </a:stretch>
        </p:blipFill>
        <p:spPr>
          <a:xfrm>
            <a:off x="9559371" y="4518652"/>
            <a:ext cx="1957713" cy="1903332"/>
          </a:xfrm>
          <a:prstGeom prst="rect">
            <a:avLst/>
          </a:prstGeom>
        </p:spPr>
      </p:pic>
      <p:pic>
        <p:nvPicPr>
          <p:cNvPr id="8" name="Picture 7"/>
          <p:cNvPicPr>
            <a:picLocks noChangeAspect="1"/>
          </p:cNvPicPr>
          <p:nvPr/>
        </p:nvPicPr>
        <p:blipFill>
          <a:blip r:embed="rId5"/>
          <a:stretch>
            <a:fillRect/>
          </a:stretch>
        </p:blipFill>
        <p:spPr>
          <a:xfrm>
            <a:off x="6677043" y="4646955"/>
            <a:ext cx="2032452" cy="1903332"/>
          </a:xfrm>
          <a:prstGeom prst="rect">
            <a:avLst/>
          </a:prstGeom>
        </p:spPr>
      </p:pic>
    </p:spTree>
    <p:extLst>
      <p:ext uri="{BB962C8B-B14F-4D97-AF65-F5344CB8AC3E}">
        <p14:creationId xmlns:p14="http://schemas.microsoft.com/office/powerpoint/2010/main" val="107236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256116" y="4281055"/>
            <a:ext cx="3175462" cy="2152996"/>
          </a:xfrm>
          <a:prstGeom prst="rect">
            <a:avLst/>
          </a:prstGeom>
          <a:solidFill>
            <a:srgbClr val="014067"/>
          </a:solidFill>
          <a:ln>
            <a:solidFill>
              <a:srgbClr val="A5B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p:nvPr>
        </p:nvSpPr>
        <p:spPr>
          <a:xfrm>
            <a:off x="452176" y="664064"/>
            <a:ext cx="8333222" cy="1215566"/>
          </a:xfrm>
        </p:spPr>
        <p:txBody>
          <a:bodyPr>
            <a:normAutofit fontScale="90000"/>
          </a:bodyPr>
          <a:lstStyle/>
          <a:p>
            <a:br>
              <a:rPr lang="lt-LT" dirty="0"/>
            </a:br>
            <a:endParaRPr lang="lt-LT" b="0" dirty="0">
              <a:ln>
                <a:solidFill>
                  <a:srgbClr val="A5B8C7"/>
                </a:solidFill>
              </a:ln>
              <a:solidFill>
                <a:schemeClr val="accent6"/>
              </a:solidFill>
              <a:latin typeface="+mn-lt"/>
            </a:endParaRPr>
          </a:p>
        </p:txBody>
      </p:sp>
      <p:sp>
        <p:nvSpPr>
          <p:cNvPr id="3" name="Footer Placeholder 2"/>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dirty="0">
                <a:ln>
                  <a:noFill/>
                </a:ln>
                <a:solidFill>
                  <a:srgbClr val="A5A5A5"/>
                </a:solidFill>
                <a:effectLst/>
                <a:uLnTx/>
                <a:uFillTx/>
                <a:latin typeface="Calibri" panose="020F0502020204030204"/>
                <a:ea typeface="+mn-ea"/>
                <a:cs typeface="+mn-cs"/>
              </a:rPr>
              <a:t> </a:t>
            </a:r>
            <a:endParaRPr kumimoji="0" lang="en-US" sz="12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dirty="0">
                <a:ln>
                  <a:noFill/>
                </a:ln>
                <a:solidFill>
                  <a:srgbClr val="A5A5A5"/>
                </a:solidFill>
                <a:effectLst/>
                <a:uLnTx/>
                <a:uFillTx/>
                <a:latin typeface="Calibri" panose="020F0502020204030204"/>
                <a:ea typeface="+mn-ea"/>
                <a:cs typeface="+mn-cs"/>
              </a:rPr>
              <a:t> </a:t>
            </a:r>
            <a:endParaRPr kumimoji="0" lang="en-US" sz="12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5" name="Rectangle 4"/>
          <p:cNvSpPr/>
          <p:nvPr/>
        </p:nvSpPr>
        <p:spPr>
          <a:xfrm>
            <a:off x="11146971" y="274320"/>
            <a:ext cx="740227" cy="4655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Rectangle 5"/>
          <p:cNvSpPr/>
          <p:nvPr/>
        </p:nvSpPr>
        <p:spPr>
          <a:xfrm>
            <a:off x="1381777" y="373419"/>
            <a:ext cx="8876129" cy="3970318"/>
          </a:xfrm>
          <a:prstGeom prst="rect">
            <a:avLst/>
          </a:prstGeom>
          <a:noFill/>
        </p:spPr>
        <p:txBody>
          <a:bodyPr wrap="square" lIns="91440" tIns="45720" rIns="91440" bIns="45720">
            <a:spAutoFit/>
          </a:bodyPr>
          <a:lstStyle/>
          <a:p>
            <a:pPr lvl="0"/>
            <a:r>
              <a:rPr lang="lt-LT" sz="3600" dirty="0">
                <a:latin typeface="Bodoni MT" panose="02070603080606020203" pitchFamily="18" charset="0"/>
              </a:rPr>
              <a:t>Jėgos, veikiančios vandens molekules, lemia dvi vandens savybės: sukibimas ir sanglauda. Sanglauda yra tos pačios medžiagos molekulių savybė traukti viena kitą. Dėl sanglaudos galimas paviršiaus įtempimas. Pripildžius sklidiną stiklinę vandens matosi kad išsigaubia paviršius.</a:t>
            </a:r>
            <a:endParaRPr kumimoji="0" lang="lt-LT" sz="3600" b="0" i="0" u="none" strike="noStrike" kern="1200" cap="none" spc="0" normalizeH="0" baseline="0" noProof="0" dirty="0">
              <a:solidFill>
                <a:schemeClr val="tx1">
                  <a:lumMod val="50000"/>
                </a:schemeClr>
              </a:solidFill>
              <a:effectLst/>
              <a:uLnTx/>
              <a:uFillTx/>
              <a:latin typeface="Bodoni MT" panose="02070603080606020203" pitchFamily="18" charset="0"/>
            </a:endParaRPr>
          </a:p>
        </p:txBody>
      </p:sp>
      <p:pic>
        <p:nvPicPr>
          <p:cNvPr id="16" name="Picture 15"/>
          <p:cNvPicPr/>
          <p:nvPr/>
        </p:nvPicPr>
        <p:blipFill>
          <a:blip r:embed="rId2">
            <a:extLst>
              <a:ext uri="{28A0092B-C50C-407E-A947-70E740481C1C}">
                <a14:useLocalDpi xmlns:a14="http://schemas.microsoft.com/office/drawing/2010/main" val="0"/>
              </a:ext>
            </a:extLst>
          </a:blip>
          <a:srcRect/>
          <a:stretch>
            <a:fillRect/>
          </a:stretch>
        </p:blipFill>
        <p:spPr bwMode="auto">
          <a:xfrm>
            <a:off x="4374499" y="4374591"/>
            <a:ext cx="2938695" cy="1965923"/>
          </a:xfrm>
          <a:prstGeom prst="rect">
            <a:avLst/>
          </a:prstGeom>
          <a:noFill/>
        </p:spPr>
      </p:pic>
    </p:spTree>
    <p:extLst>
      <p:ext uri="{BB962C8B-B14F-4D97-AF65-F5344CB8AC3E}">
        <p14:creationId xmlns:p14="http://schemas.microsoft.com/office/powerpoint/2010/main" val="103340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5372" y="227160"/>
            <a:ext cx="4853573" cy="1616252"/>
          </a:xfrm>
        </p:spPr>
        <p:txBody>
          <a:bodyPr/>
          <a:lstStyle/>
          <a:p>
            <a:r>
              <a:rPr lang="lt-LT" dirty="0"/>
              <a:t>Išvados:</a:t>
            </a:r>
            <a:br>
              <a:rPr lang="lt-LT" dirty="0"/>
            </a:br>
            <a:endParaRPr lang="lt-LT" dirty="0"/>
          </a:p>
        </p:txBody>
      </p:sp>
      <p:sp>
        <p:nvSpPr>
          <p:cNvPr id="3" name="Subtitle 2"/>
          <p:cNvSpPr>
            <a:spLocks noGrp="1"/>
          </p:cNvSpPr>
          <p:nvPr>
            <p:ph type="subTitle" idx="1"/>
          </p:nvPr>
        </p:nvSpPr>
        <p:spPr>
          <a:xfrm>
            <a:off x="1679172" y="1762322"/>
            <a:ext cx="8744988" cy="1257574"/>
          </a:xfrm>
        </p:spPr>
        <p:txBody>
          <a:bodyPr/>
          <a:lstStyle/>
          <a:p>
            <a:pPr algn="ctr"/>
            <a:r>
              <a:rPr lang="lt-LT" sz="2800" b="1" dirty="0"/>
              <a:t>Savo darbe išsikėlėm hipotezę, kad paviršiaus įtempimas tai jėga ir keičiasi nuo temperatūros ir ištirpusių medžiagų jame.</a:t>
            </a:r>
          </a:p>
          <a:p>
            <a:pPr algn="ctr"/>
            <a:r>
              <a:rPr lang="lt-LT" sz="2800" b="1" dirty="0"/>
              <a:t>Bandymais pamatėm kad paviršiaus įtempimas yra jėga, iš bandymo kai perstūmė degtukus vandens lašai. Įsitikinom kad paviršiaus įtempimas priklauso nuo vandenyje ištirpusių medžiagų. Bandymas kai ant muiluoto vandens paviršiaus nesilaikė sąvaržėlės. Tai rodo kodėl mes </a:t>
            </a:r>
            <a:r>
              <a:rPr lang="lt-LT" sz="2800" b="1" dirty="0" err="1"/>
              <a:t>skalbikliais</a:t>
            </a:r>
            <a:r>
              <a:rPr lang="lt-LT" sz="2800" b="1" dirty="0"/>
              <a:t> plaunam rūbus, nes purvas nesilaiko ant drabužių.</a:t>
            </a:r>
          </a:p>
          <a:p>
            <a:pPr algn="ctr"/>
            <a:endParaRPr lang="lt-LT" dirty="0"/>
          </a:p>
        </p:txBody>
      </p:sp>
    </p:spTree>
    <p:extLst>
      <p:ext uri="{BB962C8B-B14F-4D97-AF65-F5344CB8AC3E}">
        <p14:creationId xmlns:p14="http://schemas.microsoft.com/office/powerpoint/2010/main" val="1467327603"/>
      </p:ext>
    </p:extLst>
  </p:cSld>
  <p:clrMapOvr>
    <a:masterClrMapping/>
  </p:clrMapOvr>
</p:sld>
</file>

<file path=ppt/theme/theme1.xml><?xml version="1.0" encoding="utf-8"?>
<a:theme xmlns:a="http://schemas.openxmlformats.org/drawingml/2006/main" name="Office Theme">
  <a:themeElements>
    <a:clrScheme name="Custom 14">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951641_Hexagon presentation light_AAS_v4" id="{358289A0-A26B-433F-AD2B-1F8832C96153}" vid="{92CDC91D-95BF-4897-87D6-494563DF797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7F4215-C6BB-44A3-9A5E-9446E6835900}">
  <ds:schemaRefs>
    <ds:schemaRef ds:uri="http://purl.org/dc/terms/"/>
    <ds:schemaRef ds:uri="http://schemas.openxmlformats.org/package/2006/metadata/core-properties"/>
    <ds:schemaRef ds:uri="71af3243-3dd4-4a8d-8c0d-dd76da1f02a5"/>
    <ds:schemaRef ds:uri="16c05727-aa75-4e4a-9b5f-8a80a1165891"/>
    <ds:schemaRef ds:uri="http://schemas.microsoft.com/office/infopath/2007/PartnerControls"/>
    <ds:schemaRef ds:uri="http://purl.org/dc/elements/1.1/"/>
    <ds:schemaRef ds:uri="http://www.w3.org/XML/1998/namespace"/>
    <ds:schemaRef ds:uri="http://schemas.microsoft.com/office/2006/documentManagement/typ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8F8919DE-9BD9-47A9-9F5D-16EBB96879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80A5AF1-8C57-4290-936E-5FD27C9572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Hexagon presentation light</Template>
  <TotalTime>0</TotalTime>
  <Words>421</Words>
  <Application>Microsoft Office PowerPoint</Application>
  <PresentationFormat>Widescreen</PresentationFormat>
  <Paragraphs>37</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Arial Black</vt:lpstr>
      <vt:lpstr>Arial Rounded MT Bold</vt:lpstr>
      <vt:lpstr>Bodoni MT</vt:lpstr>
      <vt:lpstr>Calibri</vt:lpstr>
      <vt:lpstr>Times New Roman</vt:lpstr>
      <vt:lpstr>Office Theme</vt:lpstr>
      <vt:lpstr>PowerPoint Presentation</vt:lpstr>
      <vt:lpstr>PowerPoint Presentation</vt:lpstr>
      <vt:lpstr>PowerPoint Presentation</vt:lpstr>
      <vt:lpstr>Paviršiaus įtempis priklauso nuo paties skysčio ir jo molekulinės struktūros, taip pat nuo to, su kokia medžiaga šis skystis liečiasi. Kalbant apie paviršiaus įtempimą gyvūnų karalystėje ir daugelyje kitų toliau pateiktų pavyzdžių, dažniausiai atsižvelgiama į vandens ir oro sistemą arba įvairių medžiagų vandeninius tirpalus, nes tai yra dažniausiai pasitaikančios sistemos gamtoje. Šios blakių šakos rūšys yra prisitaikiusios gyventi ant vandens paviršiaus. Lietuvoje labiausiai paplitusi vandeninių čiuožikų (Gerridae) šeima. Dėka vandens paviršiaus įtempio čiuožikai išsilaiko ant vandens paviršiaus ir juo greitai čiuožinėja. Auką aptinka vandens raibuliavimui jautriais plaukeliais. </vt:lpstr>
      <vt:lpstr>Dėl paviršiaus įtempio lašai laikosi ant lapų po lietaus.</vt:lpstr>
      <vt:lpstr>PowerPoint Presentation</vt:lpstr>
      <vt:lpstr> </vt:lpstr>
      <vt:lpstr> </vt:lpstr>
      <vt:lpstr>Išvados: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2024-06-09T07:18:06Z</dcterms:created>
  <dcterms:modified xsi:type="dcterms:W3CDTF">2024-06-19T10:55:43Z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