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3" r:id="rId8"/>
    <p:sldId id="262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Vidutinis stili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9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9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6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8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4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4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0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B19D-F49E-432B-B694-A492DD51226C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CF5C-DF6E-4F9D-9822-77340A7E7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1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lt-LT" dirty="0"/>
            </a:br>
            <a:r>
              <a:rPr lang="lt-LT" dirty="0"/>
              <a:t>“</a:t>
            </a:r>
            <a:r>
              <a:rPr lang="lt-LT" dirty="0" err="1"/>
              <a:t>Apšvietos</a:t>
            </a:r>
            <a:r>
              <a:rPr lang="lt-LT" dirty="0"/>
              <a:t> matavimas mūsų mokykloje”</a:t>
            </a:r>
            <a:br>
              <a:rPr lang="lt-LT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“Šviesos detektyvai”: Dominykas Andriejauskas, Danielis Bendinskas, Povilas Gleiznys, Adomas Jankauskas, Domantas Vepštas</a:t>
            </a:r>
          </a:p>
          <a:p>
            <a:r>
              <a:rPr lang="lt-LT" dirty="0"/>
              <a:t>Mokytoja: Edita </a:t>
            </a:r>
            <a:r>
              <a:rPr lang="lt-LT" dirty="0" err="1"/>
              <a:t>Bardauskaitė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2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Išvados: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Matavome </a:t>
            </a:r>
            <a:r>
              <a:rPr lang="lt-LT" dirty="0" err="1"/>
              <a:t>apšvietą</a:t>
            </a:r>
            <a:r>
              <a:rPr lang="lt-LT" dirty="0"/>
              <a:t> fizikos kabinete ant mokytojo stalo, vidurinėje eilėje ir prie lango. Tose vietose matavome skirtingais laikais prieš pamokas, per </a:t>
            </a:r>
            <a:r>
              <a:rPr lang="lt-LT" dirty="0" err="1"/>
              <a:t>ilgają</a:t>
            </a:r>
            <a:r>
              <a:rPr lang="lt-LT" dirty="0"/>
              <a:t> pertrauką ir po pamokų. </a:t>
            </a:r>
            <a:r>
              <a:rPr lang="lt-LT" dirty="0" err="1"/>
              <a:t>Matavimus</a:t>
            </a:r>
            <a:r>
              <a:rPr lang="lt-LT" dirty="0"/>
              <a:t> palyginome su higienos normomis. Pagal normas </a:t>
            </a:r>
            <a:r>
              <a:rPr lang="lt-LT" dirty="0" err="1"/>
              <a:t>apšvieta</a:t>
            </a:r>
            <a:r>
              <a:rPr lang="lt-LT" dirty="0"/>
              <a:t> turi būti 300Lx, mes gavome per ilgą pertrauką geriausią apšvietimą 800Lx, 500Lx. Tai galėjo įtakoti saulėta diena. Ir matome iš duomenų pateiktų lentelėje  </a:t>
            </a:r>
            <a:r>
              <a:rPr lang="lt-LT" dirty="0" err="1"/>
              <a:t>eilėja</a:t>
            </a:r>
            <a:r>
              <a:rPr lang="lt-LT" dirty="0"/>
              <a:t> prie lango taip pat šviesiausia.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4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2885"/>
            <a:ext cx="10515600" cy="5284078"/>
          </a:xfrm>
        </p:spPr>
        <p:txBody>
          <a:bodyPr>
            <a:normAutofit/>
          </a:bodyPr>
          <a:lstStyle/>
          <a:p>
            <a:r>
              <a:rPr lang="lt-LT" sz="3600" dirty="0" err="1"/>
              <a:t>Apšvieta</a:t>
            </a:r>
            <a:r>
              <a:rPr lang="lt-LT" sz="3600" dirty="0"/>
              <a:t> – tai kuriame nors paviršiaus taške į paviršiaus elementą krintantis šviesos srautas, padalytas iš to elemento ploto, išreikšta liuksais (lx). Šviesa gali būti saulės, elektrinių lempų ar kito šviesos šaltinio. </a:t>
            </a:r>
          </a:p>
          <a:p>
            <a:r>
              <a:rPr lang="lt-LT" sz="3600" dirty="0" err="1"/>
              <a:t>apšvietos</a:t>
            </a:r>
            <a:r>
              <a:rPr lang="lt-LT" sz="3600" dirty="0"/>
              <a:t> (E) matavimo vienetas yra liuksas, apibrėžiamas kaip 1 liuksas (lx) = 1 </a:t>
            </a:r>
            <a:r>
              <a:rPr lang="lt-LT" sz="3600" dirty="0" err="1"/>
              <a:t>liumenas</a:t>
            </a:r>
            <a:r>
              <a:rPr lang="lt-LT" sz="3600" dirty="0"/>
              <a:t> (</a:t>
            </a:r>
            <a:r>
              <a:rPr lang="lt-LT" sz="3600" dirty="0" err="1"/>
              <a:t>lm</a:t>
            </a:r>
            <a:r>
              <a:rPr lang="lt-LT" sz="3600" dirty="0"/>
              <a:t>) </a:t>
            </a:r>
          </a:p>
          <a:p>
            <a:pPr marL="0" indent="0">
              <a:buNone/>
            </a:pPr>
            <a:r>
              <a:rPr lang="lt-LT" sz="3600" dirty="0"/>
              <a:t>1 kvadratiniam metrui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768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200" dirty="0"/>
              <a:t>Šviesa veikia ne tik žmogaus regos organus, bet ir bendrą jo psichinę būseną, darbingumą. Todėl racionalaus mokymo patalpų ir darbo vietų apšvietimas – svarbus klausimas. Tinkama darbo paviršių </a:t>
            </a:r>
            <a:r>
              <a:rPr lang="lt-LT" sz="3200" dirty="0" err="1"/>
              <a:t>apšvieta</a:t>
            </a:r>
            <a:r>
              <a:rPr lang="lt-LT" sz="3200" dirty="0"/>
              <a:t> sudaro geras darbo sąlygas, išsaugo normalų žmogaus matomumą, užtikrina geresnę darbų kokybę ir didesnį mokymosi našumą. Nustatyta, kad, pagerinus apšvietimą, dirbant nedidelio tikslumo reikalingus darbus, darbo našumas padidėja 5–6 %, atliekant tikslias operacijas – 15 %, kai darbas labai didelio tikslumo – iki 40 %.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0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200" dirty="0"/>
              <a:t>Tikslas - Susipažinti su higienos normų reikalavimais ir palyginti su gautais duomenimis mūsų mokykloje</a:t>
            </a:r>
            <a:br>
              <a:rPr lang="lt-LT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Tikslui pasiekti keliami uždaviniai: </a:t>
            </a:r>
          </a:p>
          <a:p>
            <a:pPr marL="0" indent="0">
              <a:buNone/>
            </a:pPr>
            <a:r>
              <a:rPr lang="lt-LT" dirty="0"/>
              <a:t>1.Surinkti informaciją apie higienos normas </a:t>
            </a:r>
            <a:r>
              <a:rPr lang="lt-LT" dirty="0" err="1"/>
              <a:t>apšvietai</a:t>
            </a:r>
            <a:r>
              <a:rPr lang="lt-LT" dirty="0"/>
              <a:t>.</a:t>
            </a:r>
          </a:p>
          <a:p>
            <a:pPr marL="0" indent="0">
              <a:buNone/>
            </a:pPr>
            <a:r>
              <a:rPr lang="lt-LT" dirty="0"/>
              <a:t>2.Susipažinti su </a:t>
            </a:r>
            <a:r>
              <a:rPr lang="lt-LT" dirty="0" err="1"/>
              <a:t>apšvietos</a:t>
            </a:r>
            <a:r>
              <a:rPr lang="lt-LT" dirty="0"/>
              <a:t> </a:t>
            </a:r>
            <a:r>
              <a:rPr lang="lt-LT" dirty="0" err="1"/>
              <a:t>matvimo</a:t>
            </a:r>
            <a:r>
              <a:rPr lang="lt-LT" dirty="0"/>
              <a:t> prietaisu</a:t>
            </a:r>
          </a:p>
          <a:p>
            <a:pPr marL="0" indent="0">
              <a:buNone/>
            </a:pPr>
            <a:r>
              <a:rPr lang="lt-LT" dirty="0"/>
              <a:t>3.Išmatuoti natūralią, dirbtinę arba mišrią </a:t>
            </a:r>
            <a:r>
              <a:rPr lang="lt-LT" dirty="0" err="1"/>
              <a:t>apšvietą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4. Išanalizuoti gautus ir surinktus duomenis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8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Mes </a:t>
            </a:r>
            <a:r>
              <a:rPr lang="lt-LT"/>
              <a:t>naudojome universalų </a:t>
            </a:r>
            <a:r>
              <a:rPr lang="lt-LT" dirty="0"/>
              <a:t>matuoklį , kuriuo matavome </a:t>
            </a:r>
            <a:r>
              <a:rPr lang="lt-LT" dirty="0" err="1"/>
              <a:t>apšvietą</a:t>
            </a:r>
            <a:r>
              <a:rPr lang="lt-LT" dirty="0"/>
              <a:t>. Šiuo prietaisu tiesiog rankenėlę pasukti ant žymos </a:t>
            </a:r>
            <a:r>
              <a:rPr lang="lt-LT" dirty="0" err="1"/>
              <a:t>Lux</a:t>
            </a:r>
            <a:r>
              <a:rPr lang="lt-LT" dirty="0"/>
              <a:t>, ir ekrane parodo skaitmenį </a:t>
            </a:r>
            <a:r>
              <a:rPr lang="lt-LT" dirty="0" err="1"/>
              <a:t>atitinkamtį</a:t>
            </a:r>
            <a:r>
              <a:rPr lang="lt-LT" dirty="0"/>
              <a:t> </a:t>
            </a:r>
            <a:r>
              <a:rPr lang="lt-LT" dirty="0" err="1"/>
              <a:t>apšvietos</a:t>
            </a:r>
            <a:r>
              <a:rPr lang="lt-LT" dirty="0"/>
              <a:t> lygį.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222672"/>
            <a:ext cx="2493480" cy="323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1545" y="3555303"/>
            <a:ext cx="382862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err="1"/>
              <a:t>Apšvietos</a:t>
            </a:r>
            <a:r>
              <a:rPr lang="lt-LT" sz="2400" dirty="0"/>
              <a:t> normos mokymosi patalpose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1525" y="1571710"/>
            <a:ext cx="7584389" cy="52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3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Mūsų rezultatai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132755"/>
              </p:ext>
            </p:extLst>
          </p:nvPr>
        </p:nvGraphicFramePr>
        <p:xfrm>
          <a:off x="930875" y="1738184"/>
          <a:ext cx="10140779" cy="46091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5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85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Šviesa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Palangė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Mokytojos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stalas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15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šviesa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15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šviesos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15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šviesa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15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šviesos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Mūsų rezultatai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838200" y="1825623"/>
          <a:ext cx="10515600" cy="32831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956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Valanda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mokytojos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stalo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mokytojos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vidurinio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stalo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trečio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suolo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priekio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šalia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lango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trečio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suolo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priekio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šalia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sienos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567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Prieš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pamokas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318lx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567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Vidurį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pamokų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238lx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832lx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567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pamokų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512lx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60lx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/>
              <a:t>Gautus rezultatus pateikiame tokia diagrama.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2497" y="1828800"/>
            <a:ext cx="7142206" cy="41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407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“Apšvietos matavimas mūsų mokykloje” </vt:lpstr>
      <vt:lpstr>PowerPoint Presentation</vt:lpstr>
      <vt:lpstr>PowerPoint Presentation</vt:lpstr>
      <vt:lpstr>Tikslas - Susipažinti su higienos normų reikalavimais ir palyginti su gautais duomenimis mūsų mokykloje </vt:lpstr>
      <vt:lpstr>PowerPoint Presentation</vt:lpstr>
      <vt:lpstr>Apšvietos normos mokymosi patalpose</vt:lpstr>
      <vt:lpstr>Mūsų rezultatai</vt:lpstr>
      <vt:lpstr>Mūsų rezultatai</vt:lpstr>
      <vt:lpstr>Gautus rezultatus pateikiame tokia diagrama. </vt:lpstr>
      <vt:lpstr>Išvados: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“Triukšmo matavimas mūsų mokykloje”</dc:title>
  <dc:creator>Mokytojas</dc:creator>
  <cp:lastModifiedBy>Vilma Balandaitė</cp:lastModifiedBy>
  <cp:revision>12</cp:revision>
  <dcterms:created xsi:type="dcterms:W3CDTF">2024-06-12T08:24:59Z</dcterms:created>
  <dcterms:modified xsi:type="dcterms:W3CDTF">2024-06-19T08:26:47Z</dcterms:modified>
</cp:coreProperties>
</file>